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2" r:id="rId6"/>
    <p:sldId id="305" r:id="rId7"/>
    <p:sldId id="304" r:id="rId8"/>
    <p:sldId id="258" r:id="rId9"/>
    <p:sldId id="259" r:id="rId10"/>
    <p:sldId id="264" r:id="rId11"/>
    <p:sldId id="273" r:id="rId12"/>
    <p:sldId id="30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7"/>
    <p:restoredTop sz="94690"/>
  </p:normalViewPr>
  <p:slideViewPr>
    <p:cSldViewPr snapToGrid="0" snapToObjects="1">
      <p:cViewPr varScale="1">
        <p:scale>
          <a:sx n="81" d="100"/>
          <a:sy n="81" d="100"/>
        </p:scale>
        <p:origin x="139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25D09-B536-A74B-9F15-EEC5323006D9}" type="doc">
      <dgm:prSet loTypeId="urn:microsoft.com/office/officeart/2005/8/layout/pyramid4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CD3E17-E244-DD4E-A426-DEDBEE40F9C3}">
      <dgm:prSet phldrT="[Text]"/>
      <dgm:spPr/>
      <dgm:t>
        <a:bodyPr/>
        <a:lstStyle/>
        <a:p>
          <a:r>
            <a:rPr lang="en-US" dirty="0"/>
            <a:t>Amazing Results</a:t>
          </a:r>
        </a:p>
      </dgm:t>
    </dgm:pt>
    <dgm:pt modelId="{707E5209-66F1-ED42-A377-01B34C5072EA}" type="parTrans" cxnId="{731B0068-0E46-4745-B5D8-EA6298D4AAE1}">
      <dgm:prSet/>
      <dgm:spPr/>
      <dgm:t>
        <a:bodyPr/>
        <a:lstStyle/>
        <a:p>
          <a:endParaRPr lang="en-US"/>
        </a:p>
      </dgm:t>
    </dgm:pt>
    <dgm:pt modelId="{B8C7C15E-1525-134C-8A9E-62A321C0426F}" type="sibTrans" cxnId="{731B0068-0E46-4745-B5D8-EA6298D4AAE1}">
      <dgm:prSet/>
      <dgm:spPr/>
      <dgm:t>
        <a:bodyPr/>
        <a:lstStyle/>
        <a:p>
          <a:endParaRPr lang="en-US"/>
        </a:p>
      </dgm:t>
    </dgm:pt>
    <dgm:pt modelId="{F52B222E-795A-6248-BD6D-040D4BE59BC6}">
      <dgm:prSet phldrT="[Text]"/>
      <dgm:spPr/>
      <dgm:t>
        <a:bodyPr/>
        <a:lstStyle/>
        <a:p>
          <a:r>
            <a:rPr lang="en-US" dirty="0"/>
            <a:t>Ideas</a:t>
          </a:r>
        </a:p>
      </dgm:t>
    </dgm:pt>
    <dgm:pt modelId="{7EEA657E-A7FF-5142-8487-18E88E9548F6}" type="parTrans" cxnId="{CF6497C6-DAA3-E444-B157-D8CADCF302FB}">
      <dgm:prSet/>
      <dgm:spPr/>
      <dgm:t>
        <a:bodyPr/>
        <a:lstStyle/>
        <a:p>
          <a:endParaRPr lang="en-US"/>
        </a:p>
      </dgm:t>
    </dgm:pt>
    <dgm:pt modelId="{FCFEB8AA-DC29-4745-99CE-3407DF31C558}" type="sibTrans" cxnId="{CF6497C6-DAA3-E444-B157-D8CADCF302FB}">
      <dgm:prSet/>
      <dgm:spPr/>
      <dgm:t>
        <a:bodyPr/>
        <a:lstStyle/>
        <a:p>
          <a:endParaRPr lang="en-US"/>
        </a:p>
      </dgm:t>
    </dgm:pt>
    <dgm:pt modelId="{2DA7DE0C-A0CB-F049-B1D6-2E96056910C2}">
      <dgm:prSet phldrT="[Text]"/>
      <dgm:spPr/>
      <dgm:t>
        <a:bodyPr/>
        <a:lstStyle/>
        <a:p>
          <a:r>
            <a:rPr lang="en-US" dirty="0"/>
            <a:t>Resources</a:t>
          </a:r>
        </a:p>
      </dgm:t>
    </dgm:pt>
    <dgm:pt modelId="{17887035-43F4-1B44-BA59-4F57BF6F711A}" type="parTrans" cxnId="{4CD88BFA-DA81-B44F-A36F-904EFA458541}">
      <dgm:prSet/>
      <dgm:spPr/>
      <dgm:t>
        <a:bodyPr/>
        <a:lstStyle/>
        <a:p>
          <a:endParaRPr lang="en-US"/>
        </a:p>
      </dgm:t>
    </dgm:pt>
    <dgm:pt modelId="{2F78AC16-5973-3A47-B1C7-C605863C9108}" type="sibTrans" cxnId="{4CD88BFA-DA81-B44F-A36F-904EFA458541}">
      <dgm:prSet/>
      <dgm:spPr/>
      <dgm:t>
        <a:bodyPr/>
        <a:lstStyle/>
        <a:p>
          <a:endParaRPr lang="en-US"/>
        </a:p>
      </dgm:t>
    </dgm:pt>
    <dgm:pt modelId="{015049F4-53B3-FE4A-BFBB-AA7544CF7F8E}">
      <dgm:prSet phldrT="[Text]"/>
      <dgm:spPr/>
      <dgm:t>
        <a:bodyPr/>
        <a:lstStyle/>
        <a:p>
          <a:r>
            <a:rPr lang="en-US" dirty="0"/>
            <a:t>Leadership</a:t>
          </a:r>
        </a:p>
      </dgm:t>
    </dgm:pt>
    <dgm:pt modelId="{943441A1-77B1-1C41-A1C0-C0B1BAEDBF48}" type="parTrans" cxnId="{CC6E0DB1-7A46-3648-ADCC-4EC3114A46D5}">
      <dgm:prSet/>
      <dgm:spPr/>
      <dgm:t>
        <a:bodyPr/>
        <a:lstStyle/>
        <a:p>
          <a:endParaRPr lang="en-US"/>
        </a:p>
      </dgm:t>
    </dgm:pt>
    <dgm:pt modelId="{B706BEAA-ABD5-5348-9803-2C266F299FD6}" type="sibTrans" cxnId="{CC6E0DB1-7A46-3648-ADCC-4EC3114A46D5}">
      <dgm:prSet/>
      <dgm:spPr/>
      <dgm:t>
        <a:bodyPr/>
        <a:lstStyle/>
        <a:p>
          <a:endParaRPr lang="en-US"/>
        </a:p>
      </dgm:t>
    </dgm:pt>
    <dgm:pt modelId="{7528B1E2-4F6A-954E-B41C-AB8138329BE5}" type="pres">
      <dgm:prSet presAssocID="{41825D09-B536-A74B-9F15-EEC5323006D9}" presName="compositeShape" presStyleCnt="0">
        <dgm:presLayoutVars>
          <dgm:chMax val="9"/>
          <dgm:dir/>
          <dgm:resizeHandles val="exact"/>
        </dgm:presLayoutVars>
      </dgm:prSet>
      <dgm:spPr/>
    </dgm:pt>
    <dgm:pt modelId="{78387E43-1CB9-3544-9048-7AC3E593B55E}" type="pres">
      <dgm:prSet presAssocID="{41825D09-B536-A74B-9F15-EEC5323006D9}" presName="triangle1" presStyleLbl="node1" presStyleIdx="0" presStyleCnt="4">
        <dgm:presLayoutVars>
          <dgm:bulletEnabled val="1"/>
        </dgm:presLayoutVars>
      </dgm:prSet>
      <dgm:spPr/>
    </dgm:pt>
    <dgm:pt modelId="{60BF706F-9D1A-654A-B452-E23B2BB93FF5}" type="pres">
      <dgm:prSet presAssocID="{41825D09-B536-A74B-9F15-EEC5323006D9}" presName="triangle2" presStyleLbl="node1" presStyleIdx="1" presStyleCnt="4">
        <dgm:presLayoutVars>
          <dgm:bulletEnabled val="1"/>
        </dgm:presLayoutVars>
      </dgm:prSet>
      <dgm:spPr/>
    </dgm:pt>
    <dgm:pt modelId="{63132998-90EA-B245-AA21-04006BFA9A39}" type="pres">
      <dgm:prSet presAssocID="{41825D09-B536-A74B-9F15-EEC5323006D9}" presName="triangle3" presStyleLbl="node1" presStyleIdx="2" presStyleCnt="4">
        <dgm:presLayoutVars>
          <dgm:bulletEnabled val="1"/>
        </dgm:presLayoutVars>
      </dgm:prSet>
      <dgm:spPr/>
    </dgm:pt>
    <dgm:pt modelId="{73D89042-28D4-1143-A134-24C2B6221ECD}" type="pres">
      <dgm:prSet presAssocID="{41825D09-B536-A74B-9F15-EEC5323006D9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731B0068-0E46-4745-B5D8-EA6298D4AAE1}" srcId="{41825D09-B536-A74B-9F15-EEC5323006D9}" destId="{92CD3E17-E244-DD4E-A426-DEDBEE40F9C3}" srcOrd="0" destOrd="0" parTransId="{707E5209-66F1-ED42-A377-01B34C5072EA}" sibTransId="{B8C7C15E-1525-134C-8A9E-62A321C0426F}"/>
    <dgm:cxn modelId="{D1357150-D915-E54A-83A2-19CC9540E846}" type="presOf" srcId="{F52B222E-795A-6248-BD6D-040D4BE59BC6}" destId="{60BF706F-9D1A-654A-B452-E23B2BB93FF5}" srcOrd="0" destOrd="0" presId="urn:microsoft.com/office/officeart/2005/8/layout/pyramid4"/>
    <dgm:cxn modelId="{14CE0771-13FE-9E40-9EAE-1DCDD5C7B8E9}" type="presOf" srcId="{2DA7DE0C-A0CB-F049-B1D6-2E96056910C2}" destId="{63132998-90EA-B245-AA21-04006BFA9A39}" srcOrd="0" destOrd="0" presId="urn:microsoft.com/office/officeart/2005/8/layout/pyramid4"/>
    <dgm:cxn modelId="{30BB1053-AA18-A845-B4A1-31E0E6406B2A}" type="presOf" srcId="{92CD3E17-E244-DD4E-A426-DEDBEE40F9C3}" destId="{78387E43-1CB9-3544-9048-7AC3E593B55E}" srcOrd="0" destOrd="0" presId="urn:microsoft.com/office/officeart/2005/8/layout/pyramid4"/>
    <dgm:cxn modelId="{CC6E0DB1-7A46-3648-ADCC-4EC3114A46D5}" srcId="{41825D09-B536-A74B-9F15-EEC5323006D9}" destId="{015049F4-53B3-FE4A-BFBB-AA7544CF7F8E}" srcOrd="3" destOrd="0" parTransId="{943441A1-77B1-1C41-A1C0-C0B1BAEDBF48}" sibTransId="{B706BEAA-ABD5-5348-9803-2C266F299FD6}"/>
    <dgm:cxn modelId="{F412B3C2-733E-134A-BD4E-FBEC97A2D876}" type="presOf" srcId="{015049F4-53B3-FE4A-BFBB-AA7544CF7F8E}" destId="{73D89042-28D4-1143-A134-24C2B6221ECD}" srcOrd="0" destOrd="0" presId="urn:microsoft.com/office/officeart/2005/8/layout/pyramid4"/>
    <dgm:cxn modelId="{CF6497C6-DAA3-E444-B157-D8CADCF302FB}" srcId="{41825D09-B536-A74B-9F15-EEC5323006D9}" destId="{F52B222E-795A-6248-BD6D-040D4BE59BC6}" srcOrd="1" destOrd="0" parTransId="{7EEA657E-A7FF-5142-8487-18E88E9548F6}" sibTransId="{FCFEB8AA-DC29-4745-99CE-3407DF31C558}"/>
    <dgm:cxn modelId="{668AA5F8-D4B9-F140-BA59-9CD9E08E27D5}" type="presOf" srcId="{41825D09-B536-A74B-9F15-EEC5323006D9}" destId="{7528B1E2-4F6A-954E-B41C-AB8138329BE5}" srcOrd="0" destOrd="0" presId="urn:microsoft.com/office/officeart/2005/8/layout/pyramid4"/>
    <dgm:cxn modelId="{4CD88BFA-DA81-B44F-A36F-904EFA458541}" srcId="{41825D09-B536-A74B-9F15-EEC5323006D9}" destId="{2DA7DE0C-A0CB-F049-B1D6-2E96056910C2}" srcOrd="2" destOrd="0" parTransId="{17887035-43F4-1B44-BA59-4F57BF6F711A}" sibTransId="{2F78AC16-5973-3A47-B1C7-C605863C9108}"/>
    <dgm:cxn modelId="{CE20EED8-D193-7A4F-A215-1D330E8C6325}" type="presParOf" srcId="{7528B1E2-4F6A-954E-B41C-AB8138329BE5}" destId="{78387E43-1CB9-3544-9048-7AC3E593B55E}" srcOrd="0" destOrd="0" presId="urn:microsoft.com/office/officeart/2005/8/layout/pyramid4"/>
    <dgm:cxn modelId="{658BB7E3-3AB2-664C-B6E7-5FAA7B98BD9C}" type="presParOf" srcId="{7528B1E2-4F6A-954E-B41C-AB8138329BE5}" destId="{60BF706F-9D1A-654A-B452-E23B2BB93FF5}" srcOrd="1" destOrd="0" presId="urn:microsoft.com/office/officeart/2005/8/layout/pyramid4"/>
    <dgm:cxn modelId="{C4EC67C9-6519-0942-8E22-695A2867803F}" type="presParOf" srcId="{7528B1E2-4F6A-954E-B41C-AB8138329BE5}" destId="{63132998-90EA-B245-AA21-04006BFA9A39}" srcOrd="2" destOrd="0" presId="urn:microsoft.com/office/officeart/2005/8/layout/pyramid4"/>
    <dgm:cxn modelId="{742EEE11-AAC5-4049-8799-4BA720363580}" type="presParOf" srcId="{7528B1E2-4F6A-954E-B41C-AB8138329BE5}" destId="{73D89042-28D4-1143-A134-24C2B6221ECD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589479-374E-964F-8DA2-6A3F5BCB5407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4D8960-1304-DE43-86A9-774CCE202DC7}">
      <dgm:prSet phldrT="[Text]" custT="1"/>
      <dgm:spPr/>
      <dgm:t>
        <a:bodyPr/>
        <a:lstStyle/>
        <a:p>
          <a:r>
            <a:rPr lang="en-US" sz="1600" dirty="0"/>
            <a:t>Increasing your confidence -</a:t>
          </a:r>
          <a:endParaRPr lang="en-US" sz="2400" dirty="0">
            <a:solidFill>
              <a:srgbClr val="FF0000"/>
            </a:solidFill>
          </a:endParaRPr>
        </a:p>
      </dgm:t>
    </dgm:pt>
    <dgm:pt modelId="{956DCA63-E329-CB46-944A-9215BDC7D959}" type="parTrans" cxnId="{59DE9E82-621B-1449-A9AF-3A4BF4EB2BDF}">
      <dgm:prSet/>
      <dgm:spPr/>
      <dgm:t>
        <a:bodyPr/>
        <a:lstStyle/>
        <a:p>
          <a:endParaRPr lang="en-US"/>
        </a:p>
      </dgm:t>
    </dgm:pt>
    <dgm:pt modelId="{0F714D3F-E8C7-B144-9CE8-2FF935D6EDF9}" type="sibTrans" cxnId="{59DE9E82-621B-1449-A9AF-3A4BF4EB2BDF}">
      <dgm:prSet/>
      <dgm:spPr/>
      <dgm:t>
        <a:bodyPr/>
        <a:lstStyle/>
        <a:p>
          <a:endParaRPr lang="en-US"/>
        </a:p>
      </dgm:t>
    </dgm:pt>
    <dgm:pt modelId="{1E743129-04AB-B849-A16E-EA970F92235D}">
      <dgm:prSet phldrT="[Text]"/>
      <dgm:spPr/>
      <dgm:t>
        <a:bodyPr/>
        <a:lstStyle/>
        <a:p>
          <a:r>
            <a:rPr lang="en-US" dirty="0"/>
            <a:t> Vision Meeting – two hours, followed by Brainstorm meeting</a:t>
          </a:r>
        </a:p>
        <a:p>
          <a:r>
            <a:rPr lang="en-US" dirty="0"/>
            <a:t>*Engaging the community, determining priorities, creating projects</a:t>
          </a:r>
        </a:p>
      </dgm:t>
    </dgm:pt>
    <dgm:pt modelId="{FD6667F8-CF74-5741-8A85-BA1CD1D02279}" type="parTrans" cxnId="{A80D21FE-2124-D04B-8FCB-8AFE48AB46A9}">
      <dgm:prSet/>
      <dgm:spPr/>
      <dgm:t>
        <a:bodyPr/>
        <a:lstStyle/>
        <a:p>
          <a:endParaRPr lang="en-US"/>
        </a:p>
      </dgm:t>
    </dgm:pt>
    <dgm:pt modelId="{FF2DE586-CF1A-5840-A24E-3BBB961C9E18}" type="sibTrans" cxnId="{A80D21FE-2124-D04B-8FCB-8AFE48AB46A9}">
      <dgm:prSet/>
      <dgm:spPr/>
      <dgm:t>
        <a:bodyPr/>
        <a:lstStyle/>
        <a:p>
          <a:endParaRPr lang="en-US"/>
        </a:p>
      </dgm:t>
    </dgm:pt>
    <dgm:pt modelId="{7CD12200-2A8D-FF4B-AB32-127E42D284A5}">
      <dgm:prSet custT="1"/>
      <dgm:spPr/>
      <dgm:t>
        <a:bodyPr/>
        <a:lstStyle/>
        <a:p>
          <a:r>
            <a:rPr lang="en-US" sz="1600" dirty="0"/>
            <a:t> Steering Team Orientation </a:t>
          </a:r>
          <a:r>
            <a:rPr lang="mr-IN" sz="1600" dirty="0"/>
            <a:t>–</a:t>
          </a:r>
          <a:r>
            <a:rPr lang="en-US" sz="1600" dirty="0"/>
            <a:t> 2 hours </a:t>
          </a:r>
        </a:p>
        <a:p>
          <a:r>
            <a:rPr lang="en-US" sz="1600" dirty="0"/>
            <a:t>*Working together, planning the Vision Meeting -</a:t>
          </a:r>
          <a:endParaRPr lang="en-US" sz="2400" dirty="0">
            <a:solidFill>
              <a:srgbClr val="FF0000"/>
            </a:solidFill>
          </a:endParaRPr>
        </a:p>
      </dgm:t>
    </dgm:pt>
    <dgm:pt modelId="{99B99851-66DE-3741-94A1-40DABEE5FF28}" type="parTrans" cxnId="{E51D6538-563B-2348-AE0C-2D628E351EE5}">
      <dgm:prSet/>
      <dgm:spPr/>
      <dgm:t>
        <a:bodyPr/>
        <a:lstStyle/>
        <a:p>
          <a:endParaRPr lang="en-US"/>
        </a:p>
      </dgm:t>
    </dgm:pt>
    <dgm:pt modelId="{A7E9CF6D-0358-2740-AB7B-47A47FBD288F}" type="sibTrans" cxnId="{E51D6538-563B-2348-AE0C-2D628E351EE5}">
      <dgm:prSet/>
      <dgm:spPr/>
      <dgm:t>
        <a:bodyPr/>
        <a:lstStyle/>
        <a:p>
          <a:endParaRPr lang="en-US"/>
        </a:p>
      </dgm:t>
    </dgm:pt>
    <dgm:pt modelId="{B352A1BA-AD16-D747-B887-F784D0188920}">
      <dgm:prSet/>
      <dgm:spPr/>
      <dgm:t>
        <a:bodyPr/>
        <a:lstStyle/>
        <a:p>
          <a:r>
            <a:rPr lang="en-US" dirty="0"/>
            <a:t>Grant submission and approval</a:t>
          </a:r>
        </a:p>
        <a:p>
          <a:r>
            <a:rPr lang="en-US" dirty="0"/>
            <a:t>*Project implementation</a:t>
          </a:r>
        </a:p>
      </dgm:t>
    </dgm:pt>
    <dgm:pt modelId="{6BD63802-BC74-EE4E-847B-A5B38794294B}" type="parTrans" cxnId="{7127A01D-AA62-C541-BC8F-B387E0AC3B7B}">
      <dgm:prSet/>
      <dgm:spPr/>
      <dgm:t>
        <a:bodyPr/>
        <a:lstStyle/>
        <a:p>
          <a:endParaRPr lang="en-US"/>
        </a:p>
      </dgm:t>
    </dgm:pt>
    <dgm:pt modelId="{B64626A4-2AAD-694D-BFCE-56F5E51A40BB}" type="sibTrans" cxnId="{7127A01D-AA62-C541-BC8F-B387E0AC3B7B}">
      <dgm:prSet/>
      <dgm:spPr/>
      <dgm:t>
        <a:bodyPr/>
        <a:lstStyle/>
        <a:p>
          <a:endParaRPr lang="en-US"/>
        </a:p>
      </dgm:t>
    </dgm:pt>
    <dgm:pt modelId="{0447DF38-1B5C-CA46-8619-1B58A54C3F49}">
      <dgm:prSet phldrT="[Text]"/>
      <dgm:spPr/>
      <dgm:t>
        <a:bodyPr/>
        <a:lstStyle/>
        <a:p>
          <a:r>
            <a:rPr lang="en-US" dirty="0"/>
            <a:t> Project Development Meeting – 90 minutes</a:t>
          </a:r>
        </a:p>
        <a:p>
          <a:r>
            <a:rPr lang="en-US" dirty="0"/>
            <a:t>*Coordinating and finalizing projects</a:t>
          </a:r>
        </a:p>
      </dgm:t>
    </dgm:pt>
    <dgm:pt modelId="{9058D8EB-A011-8E46-9331-9F6C85E6BE3D}" type="parTrans" cxnId="{7EB806C8-0867-8C40-87B8-E47A37A0E09A}">
      <dgm:prSet/>
      <dgm:spPr/>
      <dgm:t>
        <a:bodyPr/>
        <a:lstStyle/>
        <a:p>
          <a:endParaRPr lang="en-US"/>
        </a:p>
      </dgm:t>
    </dgm:pt>
    <dgm:pt modelId="{48CB2A70-11DE-0942-AC69-58C0153853CF}" type="sibTrans" cxnId="{7EB806C8-0867-8C40-87B8-E47A37A0E09A}">
      <dgm:prSet/>
      <dgm:spPr/>
      <dgm:t>
        <a:bodyPr/>
        <a:lstStyle/>
        <a:p>
          <a:endParaRPr lang="en-US"/>
        </a:p>
      </dgm:t>
    </dgm:pt>
    <dgm:pt modelId="{60D5932D-CE41-5640-A51E-460474197853}" type="pres">
      <dgm:prSet presAssocID="{3B589479-374E-964F-8DA2-6A3F5BCB5407}" presName="outerComposite" presStyleCnt="0">
        <dgm:presLayoutVars>
          <dgm:chMax val="5"/>
          <dgm:dir/>
          <dgm:resizeHandles val="exact"/>
        </dgm:presLayoutVars>
      </dgm:prSet>
      <dgm:spPr/>
    </dgm:pt>
    <dgm:pt modelId="{7B03E45F-9F4C-7C41-9D9E-CF64E1A8C36F}" type="pres">
      <dgm:prSet presAssocID="{3B589479-374E-964F-8DA2-6A3F5BCB5407}" presName="dummyMaxCanvas" presStyleCnt="0">
        <dgm:presLayoutVars/>
      </dgm:prSet>
      <dgm:spPr/>
    </dgm:pt>
    <dgm:pt modelId="{B8A449BA-9483-3C4A-9E80-8437478F7F6F}" type="pres">
      <dgm:prSet presAssocID="{3B589479-374E-964F-8DA2-6A3F5BCB5407}" presName="FiveNodes_1" presStyleLbl="node1" presStyleIdx="0" presStyleCnt="5">
        <dgm:presLayoutVars>
          <dgm:bulletEnabled val="1"/>
        </dgm:presLayoutVars>
      </dgm:prSet>
      <dgm:spPr/>
    </dgm:pt>
    <dgm:pt modelId="{7DDD57F9-7498-884F-823A-01ADDCB07EF9}" type="pres">
      <dgm:prSet presAssocID="{3B589479-374E-964F-8DA2-6A3F5BCB5407}" presName="FiveNodes_2" presStyleLbl="node1" presStyleIdx="1" presStyleCnt="5" custScaleX="108150">
        <dgm:presLayoutVars>
          <dgm:bulletEnabled val="1"/>
        </dgm:presLayoutVars>
      </dgm:prSet>
      <dgm:spPr/>
    </dgm:pt>
    <dgm:pt modelId="{63D7C3E8-CEBA-A441-A770-3898BE7E3C02}" type="pres">
      <dgm:prSet presAssocID="{3B589479-374E-964F-8DA2-6A3F5BCB5407}" presName="FiveNodes_3" presStyleLbl="node1" presStyleIdx="2" presStyleCnt="5" custScaleX="104825">
        <dgm:presLayoutVars>
          <dgm:bulletEnabled val="1"/>
        </dgm:presLayoutVars>
      </dgm:prSet>
      <dgm:spPr/>
    </dgm:pt>
    <dgm:pt modelId="{AFBFD58E-A4ED-2A4D-B1AC-593D74DA7F53}" type="pres">
      <dgm:prSet presAssocID="{3B589479-374E-964F-8DA2-6A3F5BCB5407}" presName="FiveNodes_4" presStyleLbl="node1" presStyleIdx="3" presStyleCnt="5">
        <dgm:presLayoutVars>
          <dgm:bulletEnabled val="1"/>
        </dgm:presLayoutVars>
      </dgm:prSet>
      <dgm:spPr/>
    </dgm:pt>
    <dgm:pt modelId="{AEA6A0EE-81CC-834B-9DEB-7C08203133ED}" type="pres">
      <dgm:prSet presAssocID="{3B589479-374E-964F-8DA2-6A3F5BCB5407}" presName="FiveNodes_5" presStyleLbl="node1" presStyleIdx="4" presStyleCnt="5">
        <dgm:presLayoutVars>
          <dgm:bulletEnabled val="1"/>
        </dgm:presLayoutVars>
      </dgm:prSet>
      <dgm:spPr/>
    </dgm:pt>
    <dgm:pt modelId="{03C77A28-EF02-A94F-ABBD-38EA5536D3CA}" type="pres">
      <dgm:prSet presAssocID="{3B589479-374E-964F-8DA2-6A3F5BCB5407}" presName="FiveConn_1-2" presStyleLbl="fgAccFollowNode1" presStyleIdx="0" presStyleCnt="4">
        <dgm:presLayoutVars>
          <dgm:bulletEnabled val="1"/>
        </dgm:presLayoutVars>
      </dgm:prSet>
      <dgm:spPr/>
    </dgm:pt>
    <dgm:pt modelId="{5606694C-4E3E-5546-86ED-D1C16AEA620B}" type="pres">
      <dgm:prSet presAssocID="{3B589479-374E-964F-8DA2-6A3F5BCB5407}" presName="FiveConn_2-3" presStyleLbl="fgAccFollowNode1" presStyleIdx="1" presStyleCnt="4">
        <dgm:presLayoutVars>
          <dgm:bulletEnabled val="1"/>
        </dgm:presLayoutVars>
      </dgm:prSet>
      <dgm:spPr/>
    </dgm:pt>
    <dgm:pt modelId="{BDCF8B36-2A2D-D245-83AB-6710A6B078EC}" type="pres">
      <dgm:prSet presAssocID="{3B589479-374E-964F-8DA2-6A3F5BCB5407}" presName="FiveConn_3-4" presStyleLbl="fgAccFollowNode1" presStyleIdx="2" presStyleCnt="4">
        <dgm:presLayoutVars>
          <dgm:bulletEnabled val="1"/>
        </dgm:presLayoutVars>
      </dgm:prSet>
      <dgm:spPr/>
    </dgm:pt>
    <dgm:pt modelId="{9788BE45-4A43-9745-B984-258F3106C786}" type="pres">
      <dgm:prSet presAssocID="{3B589479-374E-964F-8DA2-6A3F5BCB5407}" presName="FiveConn_4-5" presStyleLbl="fgAccFollowNode1" presStyleIdx="3" presStyleCnt="4">
        <dgm:presLayoutVars>
          <dgm:bulletEnabled val="1"/>
        </dgm:presLayoutVars>
      </dgm:prSet>
      <dgm:spPr/>
    </dgm:pt>
    <dgm:pt modelId="{8982E83B-6DA0-C34A-BFC7-2CB7875987F7}" type="pres">
      <dgm:prSet presAssocID="{3B589479-374E-964F-8DA2-6A3F5BCB5407}" presName="FiveNodes_1_text" presStyleLbl="node1" presStyleIdx="4" presStyleCnt="5">
        <dgm:presLayoutVars>
          <dgm:bulletEnabled val="1"/>
        </dgm:presLayoutVars>
      </dgm:prSet>
      <dgm:spPr/>
    </dgm:pt>
    <dgm:pt modelId="{5364DAB2-C736-104E-9386-2809FF69D8F6}" type="pres">
      <dgm:prSet presAssocID="{3B589479-374E-964F-8DA2-6A3F5BCB5407}" presName="FiveNodes_2_text" presStyleLbl="node1" presStyleIdx="4" presStyleCnt="5">
        <dgm:presLayoutVars>
          <dgm:bulletEnabled val="1"/>
        </dgm:presLayoutVars>
      </dgm:prSet>
      <dgm:spPr/>
    </dgm:pt>
    <dgm:pt modelId="{47A5604D-B8B8-9249-B6C7-DABAF2342B16}" type="pres">
      <dgm:prSet presAssocID="{3B589479-374E-964F-8DA2-6A3F5BCB5407}" presName="FiveNodes_3_text" presStyleLbl="node1" presStyleIdx="4" presStyleCnt="5">
        <dgm:presLayoutVars>
          <dgm:bulletEnabled val="1"/>
        </dgm:presLayoutVars>
      </dgm:prSet>
      <dgm:spPr/>
    </dgm:pt>
    <dgm:pt modelId="{04F901D4-4E2C-7D47-BC71-FD81D8280C2A}" type="pres">
      <dgm:prSet presAssocID="{3B589479-374E-964F-8DA2-6A3F5BCB5407}" presName="FiveNodes_4_text" presStyleLbl="node1" presStyleIdx="4" presStyleCnt="5">
        <dgm:presLayoutVars>
          <dgm:bulletEnabled val="1"/>
        </dgm:presLayoutVars>
      </dgm:prSet>
      <dgm:spPr/>
    </dgm:pt>
    <dgm:pt modelId="{B31DBACB-27DC-0341-BDC1-C4E9678F4D45}" type="pres">
      <dgm:prSet presAssocID="{3B589479-374E-964F-8DA2-6A3F5BCB540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330C80E-8C03-6B44-980C-775B97F9355F}" type="presOf" srcId="{B352A1BA-AD16-D747-B887-F784D0188920}" destId="{B31DBACB-27DC-0341-BDC1-C4E9678F4D45}" srcOrd="1" destOrd="0" presId="urn:microsoft.com/office/officeart/2005/8/layout/vProcess5"/>
    <dgm:cxn modelId="{2D083E11-65BC-7446-884B-A6EBEE1EBBEA}" type="presOf" srcId="{A7E9CF6D-0358-2740-AB7B-47A47FBD288F}" destId="{5606694C-4E3E-5546-86ED-D1C16AEA620B}" srcOrd="0" destOrd="0" presId="urn:microsoft.com/office/officeart/2005/8/layout/vProcess5"/>
    <dgm:cxn modelId="{3B57F711-BC8C-5142-851B-17A6E23808C5}" type="presOf" srcId="{7CD12200-2A8D-FF4B-AB32-127E42D284A5}" destId="{7DDD57F9-7498-884F-823A-01ADDCB07EF9}" srcOrd="0" destOrd="0" presId="urn:microsoft.com/office/officeart/2005/8/layout/vProcess5"/>
    <dgm:cxn modelId="{7127A01D-AA62-C541-BC8F-B387E0AC3B7B}" srcId="{3B589479-374E-964F-8DA2-6A3F5BCB5407}" destId="{B352A1BA-AD16-D747-B887-F784D0188920}" srcOrd="4" destOrd="0" parTransId="{6BD63802-BC74-EE4E-847B-A5B38794294B}" sibTransId="{B64626A4-2AAD-694D-BFCE-56F5E51A40BB}"/>
    <dgm:cxn modelId="{E51D6538-563B-2348-AE0C-2D628E351EE5}" srcId="{3B589479-374E-964F-8DA2-6A3F5BCB5407}" destId="{7CD12200-2A8D-FF4B-AB32-127E42D284A5}" srcOrd="1" destOrd="0" parTransId="{99B99851-66DE-3741-94A1-40DABEE5FF28}" sibTransId="{A7E9CF6D-0358-2740-AB7B-47A47FBD288F}"/>
    <dgm:cxn modelId="{EB486139-506E-044D-A79A-26D4B244F806}" type="presOf" srcId="{0F714D3F-E8C7-B144-9CE8-2FF935D6EDF9}" destId="{03C77A28-EF02-A94F-ABBD-38EA5536D3CA}" srcOrd="0" destOrd="0" presId="urn:microsoft.com/office/officeart/2005/8/layout/vProcess5"/>
    <dgm:cxn modelId="{BC983246-9947-174D-B143-C9FBFCCB9975}" type="presOf" srcId="{954D8960-1304-DE43-86A9-774CCE202DC7}" destId="{B8A449BA-9483-3C4A-9E80-8437478F7F6F}" srcOrd="0" destOrd="0" presId="urn:microsoft.com/office/officeart/2005/8/layout/vProcess5"/>
    <dgm:cxn modelId="{154A076C-1D71-4F4E-BD8B-CFEA9BD0C707}" type="presOf" srcId="{48CB2A70-11DE-0942-AC69-58C0153853CF}" destId="{9788BE45-4A43-9745-B984-258F3106C786}" srcOrd="0" destOrd="0" presId="urn:microsoft.com/office/officeart/2005/8/layout/vProcess5"/>
    <dgm:cxn modelId="{D4135E6F-A858-0547-A6A3-DA275F8B3328}" type="presOf" srcId="{7CD12200-2A8D-FF4B-AB32-127E42D284A5}" destId="{5364DAB2-C736-104E-9386-2809FF69D8F6}" srcOrd="1" destOrd="0" presId="urn:microsoft.com/office/officeart/2005/8/layout/vProcess5"/>
    <dgm:cxn modelId="{59DE9E82-621B-1449-A9AF-3A4BF4EB2BDF}" srcId="{3B589479-374E-964F-8DA2-6A3F5BCB5407}" destId="{954D8960-1304-DE43-86A9-774CCE202DC7}" srcOrd="0" destOrd="0" parTransId="{956DCA63-E329-CB46-944A-9215BDC7D959}" sibTransId="{0F714D3F-E8C7-B144-9CE8-2FF935D6EDF9}"/>
    <dgm:cxn modelId="{1D816687-8E9B-3D42-ACFF-287C473950D1}" type="presOf" srcId="{B352A1BA-AD16-D747-B887-F784D0188920}" destId="{AEA6A0EE-81CC-834B-9DEB-7C08203133ED}" srcOrd="0" destOrd="0" presId="urn:microsoft.com/office/officeart/2005/8/layout/vProcess5"/>
    <dgm:cxn modelId="{05DA359F-A827-B641-AB4A-A1619E076774}" type="presOf" srcId="{954D8960-1304-DE43-86A9-774CCE202DC7}" destId="{8982E83B-6DA0-C34A-BFC7-2CB7875987F7}" srcOrd="1" destOrd="0" presId="urn:microsoft.com/office/officeart/2005/8/layout/vProcess5"/>
    <dgm:cxn modelId="{4466B5A0-1825-CC4D-ABB0-B0AB026FD1A4}" type="presOf" srcId="{1E743129-04AB-B849-A16E-EA970F92235D}" destId="{63D7C3E8-CEBA-A441-A770-3898BE7E3C02}" srcOrd="0" destOrd="0" presId="urn:microsoft.com/office/officeart/2005/8/layout/vProcess5"/>
    <dgm:cxn modelId="{B790B9A7-871A-E340-8FA1-301C2A8141DD}" type="presOf" srcId="{3B589479-374E-964F-8DA2-6A3F5BCB5407}" destId="{60D5932D-CE41-5640-A51E-460474197853}" srcOrd="0" destOrd="0" presId="urn:microsoft.com/office/officeart/2005/8/layout/vProcess5"/>
    <dgm:cxn modelId="{DC6A0CB9-4B7E-F045-933D-CC19F19FA12B}" type="presOf" srcId="{FF2DE586-CF1A-5840-A24E-3BBB961C9E18}" destId="{BDCF8B36-2A2D-D245-83AB-6710A6B078EC}" srcOrd="0" destOrd="0" presId="urn:microsoft.com/office/officeart/2005/8/layout/vProcess5"/>
    <dgm:cxn modelId="{663F96C1-28B6-8A4E-B023-4F1BAF730540}" type="presOf" srcId="{0447DF38-1B5C-CA46-8619-1B58A54C3F49}" destId="{04F901D4-4E2C-7D47-BC71-FD81D8280C2A}" srcOrd="1" destOrd="0" presId="urn:microsoft.com/office/officeart/2005/8/layout/vProcess5"/>
    <dgm:cxn modelId="{7EB806C8-0867-8C40-87B8-E47A37A0E09A}" srcId="{3B589479-374E-964F-8DA2-6A3F5BCB5407}" destId="{0447DF38-1B5C-CA46-8619-1B58A54C3F49}" srcOrd="3" destOrd="0" parTransId="{9058D8EB-A011-8E46-9331-9F6C85E6BE3D}" sibTransId="{48CB2A70-11DE-0942-AC69-58C0153853CF}"/>
    <dgm:cxn modelId="{55B492CE-5923-5544-ADC4-CBF67524DF2E}" type="presOf" srcId="{0447DF38-1B5C-CA46-8619-1B58A54C3F49}" destId="{AFBFD58E-A4ED-2A4D-B1AC-593D74DA7F53}" srcOrd="0" destOrd="0" presId="urn:microsoft.com/office/officeart/2005/8/layout/vProcess5"/>
    <dgm:cxn modelId="{931ED9EB-B49A-ED45-B847-23CC90795E6C}" type="presOf" srcId="{1E743129-04AB-B849-A16E-EA970F92235D}" destId="{47A5604D-B8B8-9249-B6C7-DABAF2342B16}" srcOrd="1" destOrd="0" presId="urn:microsoft.com/office/officeart/2005/8/layout/vProcess5"/>
    <dgm:cxn modelId="{A80D21FE-2124-D04B-8FCB-8AFE48AB46A9}" srcId="{3B589479-374E-964F-8DA2-6A3F5BCB5407}" destId="{1E743129-04AB-B849-A16E-EA970F92235D}" srcOrd="2" destOrd="0" parTransId="{FD6667F8-CF74-5741-8A85-BA1CD1D02279}" sibTransId="{FF2DE586-CF1A-5840-A24E-3BBB961C9E18}"/>
    <dgm:cxn modelId="{09975F98-44BC-9C42-9BD4-B0E91F49BE24}" type="presParOf" srcId="{60D5932D-CE41-5640-A51E-460474197853}" destId="{7B03E45F-9F4C-7C41-9D9E-CF64E1A8C36F}" srcOrd="0" destOrd="0" presId="urn:microsoft.com/office/officeart/2005/8/layout/vProcess5"/>
    <dgm:cxn modelId="{A54E4B35-646C-CF41-B5C4-9F780EE05B00}" type="presParOf" srcId="{60D5932D-CE41-5640-A51E-460474197853}" destId="{B8A449BA-9483-3C4A-9E80-8437478F7F6F}" srcOrd="1" destOrd="0" presId="urn:microsoft.com/office/officeart/2005/8/layout/vProcess5"/>
    <dgm:cxn modelId="{AFB324ED-86E7-014A-876B-A2FF360BDA52}" type="presParOf" srcId="{60D5932D-CE41-5640-A51E-460474197853}" destId="{7DDD57F9-7498-884F-823A-01ADDCB07EF9}" srcOrd="2" destOrd="0" presId="urn:microsoft.com/office/officeart/2005/8/layout/vProcess5"/>
    <dgm:cxn modelId="{99621F24-130D-0A42-AC27-18BF071708B4}" type="presParOf" srcId="{60D5932D-CE41-5640-A51E-460474197853}" destId="{63D7C3E8-CEBA-A441-A770-3898BE7E3C02}" srcOrd="3" destOrd="0" presId="urn:microsoft.com/office/officeart/2005/8/layout/vProcess5"/>
    <dgm:cxn modelId="{285775D4-AD27-C045-A532-1A7F813F2723}" type="presParOf" srcId="{60D5932D-CE41-5640-A51E-460474197853}" destId="{AFBFD58E-A4ED-2A4D-B1AC-593D74DA7F53}" srcOrd="4" destOrd="0" presId="urn:microsoft.com/office/officeart/2005/8/layout/vProcess5"/>
    <dgm:cxn modelId="{450D28FB-5193-F543-B750-C6C59355A402}" type="presParOf" srcId="{60D5932D-CE41-5640-A51E-460474197853}" destId="{AEA6A0EE-81CC-834B-9DEB-7C08203133ED}" srcOrd="5" destOrd="0" presId="urn:microsoft.com/office/officeart/2005/8/layout/vProcess5"/>
    <dgm:cxn modelId="{3CF6FA8F-1EAA-624B-8274-3937C2C0CE85}" type="presParOf" srcId="{60D5932D-CE41-5640-A51E-460474197853}" destId="{03C77A28-EF02-A94F-ABBD-38EA5536D3CA}" srcOrd="6" destOrd="0" presId="urn:microsoft.com/office/officeart/2005/8/layout/vProcess5"/>
    <dgm:cxn modelId="{985B8F52-A6DA-1541-B439-CD4431CE3B70}" type="presParOf" srcId="{60D5932D-CE41-5640-A51E-460474197853}" destId="{5606694C-4E3E-5546-86ED-D1C16AEA620B}" srcOrd="7" destOrd="0" presId="urn:microsoft.com/office/officeart/2005/8/layout/vProcess5"/>
    <dgm:cxn modelId="{6B5C3727-F9B7-D14B-A48B-870CF07F401B}" type="presParOf" srcId="{60D5932D-CE41-5640-A51E-460474197853}" destId="{BDCF8B36-2A2D-D245-83AB-6710A6B078EC}" srcOrd="8" destOrd="0" presId="urn:microsoft.com/office/officeart/2005/8/layout/vProcess5"/>
    <dgm:cxn modelId="{1A9CEE48-0E7C-D74D-AFCE-F8CDA2F4B51D}" type="presParOf" srcId="{60D5932D-CE41-5640-A51E-460474197853}" destId="{9788BE45-4A43-9745-B984-258F3106C786}" srcOrd="9" destOrd="0" presId="urn:microsoft.com/office/officeart/2005/8/layout/vProcess5"/>
    <dgm:cxn modelId="{482B8A3B-B981-0B4E-A245-6274A8F95EAA}" type="presParOf" srcId="{60D5932D-CE41-5640-A51E-460474197853}" destId="{8982E83B-6DA0-C34A-BFC7-2CB7875987F7}" srcOrd="10" destOrd="0" presId="urn:microsoft.com/office/officeart/2005/8/layout/vProcess5"/>
    <dgm:cxn modelId="{7C239AAF-9887-094E-AE54-2E6127C4ECDA}" type="presParOf" srcId="{60D5932D-CE41-5640-A51E-460474197853}" destId="{5364DAB2-C736-104E-9386-2809FF69D8F6}" srcOrd="11" destOrd="0" presId="urn:microsoft.com/office/officeart/2005/8/layout/vProcess5"/>
    <dgm:cxn modelId="{E0046CC2-298E-EB45-9A21-70B65E738450}" type="presParOf" srcId="{60D5932D-CE41-5640-A51E-460474197853}" destId="{47A5604D-B8B8-9249-B6C7-DABAF2342B16}" srcOrd="12" destOrd="0" presId="urn:microsoft.com/office/officeart/2005/8/layout/vProcess5"/>
    <dgm:cxn modelId="{BCCE88EB-E7A5-B04E-AA15-25D78673CA34}" type="presParOf" srcId="{60D5932D-CE41-5640-A51E-460474197853}" destId="{04F901D4-4E2C-7D47-BC71-FD81D8280C2A}" srcOrd="13" destOrd="0" presId="urn:microsoft.com/office/officeart/2005/8/layout/vProcess5"/>
    <dgm:cxn modelId="{6E59306F-1519-084A-AF5B-0EA4A9062D06}" type="presParOf" srcId="{60D5932D-CE41-5640-A51E-460474197853}" destId="{B31DBACB-27DC-0341-BDC1-C4E9678F4D4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655AAE-7ECA-4FA3-9304-78C8FAE14456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6CD8295-5077-4E66-B381-0A8785A151BE}">
      <dgm:prSet/>
      <dgm:spPr/>
      <dgm:t>
        <a:bodyPr/>
        <a:lstStyle/>
        <a:p>
          <a:pPr>
            <a:defRPr b="1"/>
          </a:pPr>
          <a:r>
            <a:rPr lang="en-US"/>
            <a:t>Vision Meeting</a:t>
          </a:r>
        </a:p>
      </dgm:t>
    </dgm:pt>
    <dgm:pt modelId="{9AC68C52-913A-4A39-8000-BEBB9060BB67}" type="parTrans" cxnId="{5273BDE7-5523-47BA-BCB5-FB021C74DB7E}">
      <dgm:prSet/>
      <dgm:spPr/>
      <dgm:t>
        <a:bodyPr/>
        <a:lstStyle/>
        <a:p>
          <a:endParaRPr lang="en-US"/>
        </a:p>
      </dgm:t>
    </dgm:pt>
    <dgm:pt modelId="{134DD5F0-BD7B-416D-8AE7-3042FE34886D}" type="sibTrans" cxnId="{5273BDE7-5523-47BA-BCB5-FB021C74DB7E}">
      <dgm:prSet/>
      <dgm:spPr/>
      <dgm:t>
        <a:bodyPr/>
        <a:lstStyle/>
        <a:p>
          <a:endParaRPr lang="en-US"/>
        </a:p>
      </dgm:t>
    </dgm:pt>
    <dgm:pt modelId="{FA8795D0-7E17-4A28-8BC4-1FD1C67F1C4D}">
      <dgm:prSet/>
      <dgm:spPr/>
      <dgm:t>
        <a:bodyPr/>
        <a:lstStyle/>
        <a:p>
          <a:r>
            <a:rPr lang="en-US"/>
            <a:t>Always over-invite rather than exclude</a:t>
          </a:r>
        </a:p>
      </dgm:t>
    </dgm:pt>
    <dgm:pt modelId="{CD9A6482-F280-43E5-B619-0D8CEDB5BA9F}" type="parTrans" cxnId="{80F3A6F1-FB21-4955-BD82-3FB026D248F8}">
      <dgm:prSet/>
      <dgm:spPr/>
      <dgm:t>
        <a:bodyPr/>
        <a:lstStyle/>
        <a:p>
          <a:endParaRPr lang="en-US"/>
        </a:p>
      </dgm:t>
    </dgm:pt>
    <dgm:pt modelId="{CD1D01FB-3F0D-47C1-A005-BBFE16F1A52F}" type="sibTrans" cxnId="{80F3A6F1-FB21-4955-BD82-3FB026D248F8}">
      <dgm:prSet/>
      <dgm:spPr/>
      <dgm:t>
        <a:bodyPr/>
        <a:lstStyle/>
        <a:p>
          <a:endParaRPr lang="en-US"/>
        </a:p>
      </dgm:t>
    </dgm:pt>
    <dgm:pt modelId="{FB273A20-4021-4140-B6AB-A0B83D7FE752}">
      <dgm:prSet/>
      <dgm:spPr/>
      <dgm:t>
        <a:bodyPr/>
        <a:lstStyle/>
        <a:p>
          <a:r>
            <a:rPr lang="en-US"/>
            <a:t>Turnout at the Vision meeting critical</a:t>
          </a:r>
        </a:p>
      </dgm:t>
    </dgm:pt>
    <dgm:pt modelId="{3D08674F-D6AF-4793-873C-0C0D1F1592EF}" type="parTrans" cxnId="{9077968F-414A-4219-87FB-FFB386177C7A}">
      <dgm:prSet/>
      <dgm:spPr/>
      <dgm:t>
        <a:bodyPr/>
        <a:lstStyle/>
        <a:p>
          <a:endParaRPr lang="en-US"/>
        </a:p>
      </dgm:t>
    </dgm:pt>
    <dgm:pt modelId="{6B39547F-2E8D-44BC-AEE2-1C8A0B18691F}" type="sibTrans" cxnId="{9077968F-414A-4219-87FB-FFB386177C7A}">
      <dgm:prSet/>
      <dgm:spPr/>
      <dgm:t>
        <a:bodyPr/>
        <a:lstStyle/>
        <a:p>
          <a:endParaRPr lang="en-US"/>
        </a:p>
      </dgm:t>
    </dgm:pt>
    <dgm:pt modelId="{80C31132-B3C9-4B1E-98E6-85EB04C292F7}">
      <dgm:prSet/>
      <dgm:spPr/>
      <dgm:t>
        <a:bodyPr/>
        <a:lstStyle/>
        <a:p>
          <a:r>
            <a:rPr lang="en-US"/>
            <a:t>A crowded room creates excitement</a:t>
          </a:r>
        </a:p>
      </dgm:t>
    </dgm:pt>
    <dgm:pt modelId="{4DBEE6D2-2F6C-49BD-8976-02B7FB90EFE4}" type="parTrans" cxnId="{0AE3CE78-6717-43CB-A379-416E1DCEC4B0}">
      <dgm:prSet/>
      <dgm:spPr/>
      <dgm:t>
        <a:bodyPr/>
        <a:lstStyle/>
        <a:p>
          <a:endParaRPr lang="en-US"/>
        </a:p>
      </dgm:t>
    </dgm:pt>
    <dgm:pt modelId="{A3B42A5E-A71E-4ACE-9659-8086C11B0CB6}" type="sibTrans" cxnId="{0AE3CE78-6717-43CB-A379-416E1DCEC4B0}">
      <dgm:prSet/>
      <dgm:spPr/>
      <dgm:t>
        <a:bodyPr/>
        <a:lstStyle/>
        <a:p>
          <a:endParaRPr lang="en-US"/>
        </a:p>
      </dgm:t>
    </dgm:pt>
    <dgm:pt modelId="{47CB9BCA-CE01-4104-9F5C-94D70D8E026F}">
      <dgm:prSet/>
      <dgm:spPr/>
      <dgm:t>
        <a:bodyPr/>
        <a:lstStyle/>
        <a:p>
          <a:pPr>
            <a:defRPr b="1"/>
          </a:pPr>
          <a:r>
            <a:rPr lang="en-US"/>
            <a:t>Projects</a:t>
          </a:r>
        </a:p>
      </dgm:t>
    </dgm:pt>
    <dgm:pt modelId="{DF38D384-B094-4680-BFF4-C729E289F671}" type="parTrans" cxnId="{FDE86235-6EE1-4B15-BB9C-4F0F55B520E3}">
      <dgm:prSet/>
      <dgm:spPr/>
      <dgm:t>
        <a:bodyPr/>
        <a:lstStyle/>
        <a:p>
          <a:endParaRPr lang="en-US"/>
        </a:p>
      </dgm:t>
    </dgm:pt>
    <dgm:pt modelId="{C6BEABA5-AEFE-4A04-AA74-0BFEBE0DD77A}" type="sibTrans" cxnId="{FDE86235-6EE1-4B15-BB9C-4F0F55B520E3}">
      <dgm:prSet/>
      <dgm:spPr/>
      <dgm:t>
        <a:bodyPr/>
        <a:lstStyle/>
        <a:p>
          <a:endParaRPr lang="en-US"/>
        </a:p>
      </dgm:t>
    </dgm:pt>
    <dgm:pt modelId="{488E8CBA-CCF9-487F-8C00-567BFD8EA7FD}">
      <dgm:prSet/>
      <dgm:spPr/>
      <dgm:t>
        <a:bodyPr/>
        <a:lstStyle/>
        <a:p>
          <a:r>
            <a:rPr lang="en-US"/>
            <a:t>Many smaller projects more impactful than fewer larger projects</a:t>
          </a:r>
        </a:p>
      </dgm:t>
    </dgm:pt>
    <dgm:pt modelId="{714CB5AA-BAF9-4B69-8D4D-F4D3225EAC0D}" type="parTrans" cxnId="{51197432-6C22-465F-986D-989ED33196B6}">
      <dgm:prSet/>
      <dgm:spPr/>
      <dgm:t>
        <a:bodyPr/>
        <a:lstStyle/>
        <a:p>
          <a:endParaRPr lang="en-US"/>
        </a:p>
      </dgm:t>
    </dgm:pt>
    <dgm:pt modelId="{3039F050-C900-4460-A380-576E9CFA8A5F}" type="sibTrans" cxnId="{51197432-6C22-465F-986D-989ED33196B6}">
      <dgm:prSet/>
      <dgm:spPr/>
      <dgm:t>
        <a:bodyPr/>
        <a:lstStyle/>
        <a:p>
          <a:endParaRPr lang="en-US"/>
        </a:p>
      </dgm:t>
    </dgm:pt>
    <dgm:pt modelId="{38E3D272-8C6D-45D3-B0BB-B5D1039832A0}">
      <dgm:prSet/>
      <dgm:spPr/>
      <dgm:t>
        <a:bodyPr/>
        <a:lstStyle/>
        <a:p>
          <a:r>
            <a:rPr lang="en-US"/>
            <a:t>Collaborative projects are most visible, sustainable and successful</a:t>
          </a:r>
        </a:p>
      </dgm:t>
    </dgm:pt>
    <dgm:pt modelId="{355F11CF-A670-4156-9925-9ED146230243}" type="parTrans" cxnId="{D560E45D-17BB-4767-B711-A37F0BF01C2C}">
      <dgm:prSet/>
      <dgm:spPr/>
      <dgm:t>
        <a:bodyPr/>
        <a:lstStyle/>
        <a:p>
          <a:endParaRPr lang="en-US"/>
        </a:p>
      </dgm:t>
    </dgm:pt>
    <dgm:pt modelId="{B60F7BD4-9E5B-4E40-9728-160F89BF88B6}" type="sibTrans" cxnId="{D560E45D-17BB-4767-B711-A37F0BF01C2C}">
      <dgm:prSet/>
      <dgm:spPr/>
      <dgm:t>
        <a:bodyPr/>
        <a:lstStyle/>
        <a:p>
          <a:endParaRPr lang="en-US"/>
        </a:p>
      </dgm:t>
    </dgm:pt>
    <dgm:pt modelId="{36386387-45CD-4C4B-8C15-0A8785C51FC0}">
      <dgm:prSet/>
      <dgm:spPr/>
      <dgm:t>
        <a:bodyPr/>
        <a:lstStyle/>
        <a:p>
          <a:r>
            <a:rPr lang="en-US"/>
            <a:t>Projects that include two or more Intelligent Community elements are most innovative</a:t>
          </a:r>
        </a:p>
      </dgm:t>
    </dgm:pt>
    <dgm:pt modelId="{ADFCB103-0377-47C1-9BAA-802609818DA4}" type="parTrans" cxnId="{1CD180B7-9993-4EBA-8C9F-C20681882646}">
      <dgm:prSet/>
      <dgm:spPr/>
      <dgm:t>
        <a:bodyPr/>
        <a:lstStyle/>
        <a:p>
          <a:endParaRPr lang="en-US"/>
        </a:p>
      </dgm:t>
    </dgm:pt>
    <dgm:pt modelId="{2BE8AF6A-DEA2-416F-9091-026F6699A5E4}" type="sibTrans" cxnId="{1CD180B7-9993-4EBA-8C9F-C20681882646}">
      <dgm:prSet/>
      <dgm:spPr/>
      <dgm:t>
        <a:bodyPr/>
        <a:lstStyle/>
        <a:p>
          <a:endParaRPr lang="en-US"/>
        </a:p>
      </dgm:t>
    </dgm:pt>
    <dgm:pt modelId="{BE952A75-A69B-4C24-A06D-36787319A437}" type="pres">
      <dgm:prSet presAssocID="{75655AAE-7ECA-4FA3-9304-78C8FAE14456}" presName="root" presStyleCnt="0">
        <dgm:presLayoutVars>
          <dgm:dir/>
          <dgm:resizeHandles val="exact"/>
        </dgm:presLayoutVars>
      </dgm:prSet>
      <dgm:spPr/>
    </dgm:pt>
    <dgm:pt modelId="{9CD1F92B-C0D7-467A-AEE6-46B33FAFB853}" type="pres">
      <dgm:prSet presAssocID="{16CD8295-5077-4E66-B381-0A8785A151BE}" presName="compNode" presStyleCnt="0"/>
      <dgm:spPr/>
    </dgm:pt>
    <dgm:pt modelId="{C99B5F27-2D3F-4DC5-9D03-B338B5962323}" type="pres">
      <dgm:prSet presAssocID="{16CD8295-5077-4E66-B381-0A8785A151B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BD392F99-85C4-4004-AB28-59315276CF80}" type="pres">
      <dgm:prSet presAssocID="{16CD8295-5077-4E66-B381-0A8785A151BE}" presName="iconSpace" presStyleCnt="0"/>
      <dgm:spPr/>
    </dgm:pt>
    <dgm:pt modelId="{5201CC83-64B2-4846-8FD5-C9AEDD6A0FA0}" type="pres">
      <dgm:prSet presAssocID="{16CD8295-5077-4E66-B381-0A8785A151BE}" presName="parTx" presStyleLbl="revTx" presStyleIdx="0" presStyleCnt="4">
        <dgm:presLayoutVars>
          <dgm:chMax val="0"/>
          <dgm:chPref val="0"/>
        </dgm:presLayoutVars>
      </dgm:prSet>
      <dgm:spPr/>
    </dgm:pt>
    <dgm:pt modelId="{08A2AEAF-01B2-4F0C-88BE-553D5BEBC54E}" type="pres">
      <dgm:prSet presAssocID="{16CD8295-5077-4E66-B381-0A8785A151BE}" presName="txSpace" presStyleCnt="0"/>
      <dgm:spPr/>
    </dgm:pt>
    <dgm:pt modelId="{C1FA59A6-6851-4094-85B3-C98E9F2F1846}" type="pres">
      <dgm:prSet presAssocID="{16CD8295-5077-4E66-B381-0A8785A151BE}" presName="desTx" presStyleLbl="revTx" presStyleIdx="1" presStyleCnt="4">
        <dgm:presLayoutVars/>
      </dgm:prSet>
      <dgm:spPr/>
    </dgm:pt>
    <dgm:pt modelId="{18DC3338-000C-4BF8-AF31-68ED902DF572}" type="pres">
      <dgm:prSet presAssocID="{134DD5F0-BD7B-416D-8AE7-3042FE34886D}" presName="sibTrans" presStyleCnt="0"/>
      <dgm:spPr/>
    </dgm:pt>
    <dgm:pt modelId="{77B78CB9-A631-4671-A062-C72E8B2DDCFC}" type="pres">
      <dgm:prSet presAssocID="{47CB9BCA-CE01-4104-9F5C-94D70D8E026F}" presName="compNode" presStyleCnt="0"/>
      <dgm:spPr/>
    </dgm:pt>
    <dgm:pt modelId="{4B34360B-C43A-4F30-9649-3A831CB2DB24}" type="pres">
      <dgm:prSet presAssocID="{47CB9BCA-CE01-4104-9F5C-94D70D8E026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7FF14723-BB32-49E8-80FE-EB00EC725284}" type="pres">
      <dgm:prSet presAssocID="{47CB9BCA-CE01-4104-9F5C-94D70D8E026F}" presName="iconSpace" presStyleCnt="0"/>
      <dgm:spPr/>
    </dgm:pt>
    <dgm:pt modelId="{FC9AF098-9C3D-4A17-9982-FFC51AEFC4EA}" type="pres">
      <dgm:prSet presAssocID="{47CB9BCA-CE01-4104-9F5C-94D70D8E026F}" presName="parTx" presStyleLbl="revTx" presStyleIdx="2" presStyleCnt="4">
        <dgm:presLayoutVars>
          <dgm:chMax val="0"/>
          <dgm:chPref val="0"/>
        </dgm:presLayoutVars>
      </dgm:prSet>
      <dgm:spPr/>
    </dgm:pt>
    <dgm:pt modelId="{B850F661-D64B-44E8-83B7-5BE4A04D91C1}" type="pres">
      <dgm:prSet presAssocID="{47CB9BCA-CE01-4104-9F5C-94D70D8E026F}" presName="txSpace" presStyleCnt="0"/>
      <dgm:spPr/>
    </dgm:pt>
    <dgm:pt modelId="{15EFE7EC-53F1-4929-BA38-DC1D5AE44B30}" type="pres">
      <dgm:prSet presAssocID="{47CB9BCA-CE01-4104-9F5C-94D70D8E026F}" presName="desTx" presStyleLbl="revTx" presStyleIdx="3" presStyleCnt="4">
        <dgm:presLayoutVars/>
      </dgm:prSet>
      <dgm:spPr/>
    </dgm:pt>
  </dgm:ptLst>
  <dgm:cxnLst>
    <dgm:cxn modelId="{2FDEF407-46FF-43B4-AADE-A40979A60415}" type="presOf" srcId="{FB273A20-4021-4140-B6AB-A0B83D7FE752}" destId="{C1FA59A6-6851-4094-85B3-C98E9F2F1846}" srcOrd="0" destOrd="1" presId="urn:microsoft.com/office/officeart/2018/5/layout/CenteredIconLabelDescriptionList"/>
    <dgm:cxn modelId="{51197432-6C22-465F-986D-989ED33196B6}" srcId="{47CB9BCA-CE01-4104-9F5C-94D70D8E026F}" destId="{488E8CBA-CCF9-487F-8C00-567BFD8EA7FD}" srcOrd="0" destOrd="0" parTransId="{714CB5AA-BAF9-4B69-8D4D-F4D3225EAC0D}" sibTransId="{3039F050-C900-4460-A380-576E9CFA8A5F}"/>
    <dgm:cxn modelId="{FDE86235-6EE1-4B15-BB9C-4F0F55B520E3}" srcId="{75655AAE-7ECA-4FA3-9304-78C8FAE14456}" destId="{47CB9BCA-CE01-4104-9F5C-94D70D8E026F}" srcOrd="1" destOrd="0" parTransId="{DF38D384-B094-4680-BFF4-C729E289F671}" sibTransId="{C6BEABA5-AEFE-4A04-AA74-0BFEBE0DD77A}"/>
    <dgm:cxn modelId="{D560E45D-17BB-4767-B711-A37F0BF01C2C}" srcId="{47CB9BCA-CE01-4104-9F5C-94D70D8E026F}" destId="{38E3D272-8C6D-45D3-B0BB-B5D1039832A0}" srcOrd="1" destOrd="0" parTransId="{355F11CF-A670-4156-9925-9ED146230243}" sibTransId="{B60F7BD4-9E5B-4E40-9728-160F89BF88B6}"/>
    <dgm:cxn modelId="{741A0663-6A1B-4E72-A31A-5F2B4D7AC9A2}" type="presOf" srcId="{47CB9BCA-CE01-4104-9F5C-94D70D8E026F}" destId="{FC9AF098-9C3D-4A17-9982-FFC51AEFC4EA}" srcOrd="0" destOrd="0" presId="urn:microsoft.com/office/officeart/2018/5/layout/CenteredIconLabelDescriptionList"/>
    <dgm:cxn modelId="{0AE3CE78-6717-43CB-A379-416E1DCEC4B0}" srcId="{16CD8295-5077-4E66-B381-0A8785A151BE}" destId="{80C31132-B3C9-4B1E-98E6-85EB04C292F7}" srcOrd="2" destOrd="0" parTransId="{4DBEE6D2-2F6C-49BD-8976-02B7FB90EFE4}" sibTransId="{A3B42A5E-A71E-4ACE-9659-8086C11B0CB6}"/>
    <dgm:cxn modelId="{6A62417E-C700-47C0-A8D4-63B3FE1F774D}" type="presOf" srcId="{38E3D272-8C6D-45D3-B0BB-B5D1039832A0}" destId="{15EFE7EC-53F1-4929-BA38-DC1D5AE44B30}" srcOrd="0" destOrd="1" presId="urn:microsoft.com/office/officeart/2018/5/layout/CenteredIconLabelDescriptionList"/>
    <dgm:cxn modelId="{9077968F-414A-4219-87FB-FFB386177C7A}" srcId="{16CD8295-5077-4E66-B381-0A8785A151BE}" destId="{FB273A20-4021-4140-B6AB-A0B83D7FE752}" srcOrd="1" destOrd="0" parTransId="{3D08674F-D6AF-4793-873C-0C0D1F1592EF}" sibTransId="{6B39547F-2E8D-44BC-AEE2-1C8A0B18691F}"/>
    <dgm:cxn modelId="{1B1BC494-2EA9-42C3-A1A2-2075FA53176C}" type="presOf" srcId="{16CD8295-5077-4E66-B381-0A8785A151BE}" destId="{5201CC83-64B2-4846-8FD5-C9AEDD6A0FA0}" srcOrd="0" destOrd="0" presId="urn:microsoft.com/office/officeart/2018/5/layout/CenteredIconLabelDescriptionList"/>
    <dgm:cxn modelId="{79FC41A4-85D1-47B3-8C99-F0A1BA703193}" type="presOf" srcId="{488E8CBA-CCF9-487F-8C00-567BFD8EA7FD}" destId="{15EFE7EC-53F1-4929-BA38-DC1D5AE44B30}" srcOrd="0" destOrd="0" presId="urn:microsoft.com/office/officeart/2018/5/layout/CenteredIconLabelDescriptionList"/>
    <dgm:cxn modelId="{0DD7D2AA-5633-4B7E-AD0F-5E6CDDDB2278}" type="presOf" srcId="{FA8795D0-7E17-4A28-8BC4-1FD1C67F1C4D}" destId="{C1FA59A6-6851-4094-85B3-C98E9F2F1846}" srcOrd="0" destOrd="0" presId="urn:microsoft.com/office/officeart/2018/5/layout/CenteredIconLabelDescriptionList"/>
    <dgm:cxn modelId="{1CD180B7-9993-4EBA-8C9F-C20681882646}" srcId="{47CB9BCA-CE01-4104-9F5C-94D70D8E026F}" destId="{36386387-45CD-4C4B-8C15-0A8785C51FC0}" srcOrd="2" destOrd="0" parTransId="{ADFCB103-0377-47C1-9BAA-802609818DA4}" sibTransId="{2BE8AF6A-DEA2-416F-9091-026F6699A5E4}"/>
    <dgm:cxn modelId="{5C80F3D4-15E8-4EB7-9771-7B5A45105DFC}" type="presOf" srcId="{75655AAE-7ECA-4FA3-9304-78C8FAE14456}" destId="{BE952A75-A69B-4C24-A06D-36787319A437}" srcOrd="0" destOrd="0" presId="urn:microsoft.com/office/officeart/2018/5/layout/CenteredIconLabelDescriptionList"/>
    <dgm:cxn modelId="{7ADE11D9-FBA9-43BE-8340-97D3507DA694}" type="presOf" srcId="{80C31132-B3C9-4B1E-98E6-85EB04C292F7}" destId="{C1FA59A6-6851-4094-85B3-C98E9F2F1846}" srcOrd="0" destOrd="2" presId="urn:microsoft.com/office/officeart/2018/5/layout/CenteredIconLabelDescriptionList"/>
    <dgm:cxn modelId="{FF7ED4DA-B3D9-4757-8345-061525D7D366}" type="presOf" srcId="{36386387-45CD-4C4B-8C15-0A8785C51FC0}" destId="{15EFE7EC-53F1-4929-BA38-DC1D5AE44B30}" srcOrd="0" destOrd="2" presId="urn:microsoft.com/office/officeart/2018/5/layout/CenteredIconLabelDescriptionList"/>
    <dgm:cxn modelId="{5273BDE7-5523-47BA-BCB5-FB021C74DB7E}" srcId="{75655AAE-7ECA-4FA3-9304-78C8FAE14456}" destId="{16CD8295-5077-4E66-B381-0A8785A151BE}" srcOrd="0" destOrd="0" parTransId="{9AC68C52-913A-4A39-8000-BEBB9060BB67}" sibTransId="{134DD5F0-BD7B-416D-8AE7-3042FE34886D}"/>
    <dgm:cxn modelId="{80F3A6F1-FB21-4955-BD82-3FB026D248F8}" srcId="{16CD8295-5077-4E66-B381-0A8785A151BE}" destId="{FA8795D0-7E17-4A28-8BC4-1FD1C67F1C4D}" srcOrd="0" destOrd="0" parTransId="{CD9A6482-F280-43E5-B619-0D8CEDB5BA9F}" sibTransId="{CD1D01FB-3F0D-47C1-A005-BBFE16F1A52F}"/>
    <dgm:cxn modelId="{0A11CBDD-4932-44E6-9606-8680F7F6895C}" type="presParOf" srcId="{BE952A75-A69B-4C24-A06D-36787319A437}" destId="{9CD1F92B-C0D7-467A-AEE6-46B33FAFB853}" srcOrd="0" destOrd="0" presId="urn:microsoft.com/office/officeart/2018/5/layout/CenteredIconLabelDescriptionList"/>
    <dgm:cxn modelId="{E69445B3-3BEF-4EE2-9F96-3695AD2F6A73}" type="presParOf" srcId="{9CD1F92B-C0D7-467A-AEE6-46B33FAFB853}" destId="{C99B5F27-2D3F-4DC5-9D03-B338B5962323}" srcOrd="0" destOrd="0" presId="urn:microsoft.com/office/officeart/2018/5/layout/CenteredIconLabelDescriptionList"/>
    <dgm:cxn modelId="{8FAF609F-C60C-4C21-9D75-C5EDC2B70E65}" type="presParOf" srcId="{9CD1F92B-C0D7-467A-AEE6-46B33FAFB853}" destId="{BD392F99-85C4-4004-AB28-59315276CF80}" srcOrd="1" destOrd="0" presId="urn:microsoft.com/office/officeart/2018/5/layout/CenteredIconLabelDescriptionList"/>
    <dgm:cxn modelId="{C7DE0C48-1296-4765-9DE6-DF037C5B218A}" type="presParOf" srcId="{9CD1F92B-C0D7-467A-AEE6-46B33FAFB853}" destId="{5201CC83-64B2-4846-8FD5-C9AEDD6A0FA0}" srcOrd="2" destOrd="0" presId="urn:microsoft.com/office/officeart/2018/5/layout/CenteredIconLabelDescriptionList"/>
    <dgm:cxn modelId="{9B584E72-F7A7-4C47-9817-96CCB524587A}" type="presParOf" srcId="{9CD1F92B-C0D7-467A-AEE6-46B33FAFB853}" destId="{08A2AEAF-01B2-4F0C-88BE-553D5BEBC54E}" srcOrd="3" destOrd="0" presId="urn:microsoft.com/office/officeart/2018/5/layout/CenteredIconLabelDescriptionList"/>
    <dgm:cxn modelId="{065C7DC6-DDD4-4898-BAD1-121947EE513D}" type="presParOf" srcId="{9CD1F92B-C0D7-467A-AEE6-46B33FAFB853}" destId="{C1FA59A6-6851-4094-85B3-C98E9F2F1846}" srcOrd="4" destOrd="0" presId="urn:microsoft.com/office/officeart/2018/5/layout/CenteredIconLabelDescriptionList"/>
    <dgm:cxn modelId="{E9A75996-7E00-4D56-8FC1-6E1A2925798B}" type="presParOf" srcId="{BE952A75-A69B-4C24-A06D-36787319A437}" destId="{18DC3338-000C-4BF8-AF31-68ED902DF572}" srcOrd="1" destOrd="0" presId="urn:microsoft.com/office/officeart/2018/5/layout/CenteredIconLabelDescriptionList"/>
    <dgm:cxn modelId="{CD70DAD2-1CEB-4FA9-A0D0-DEC549FA8244}" type="presParOf" srcId="{BE952A75-A69B-4C24-A06D-36787319A437}" destId="{77B78CB9-A631-4671-A062-C72E8B2DDCFC}" srcOrd="2" destOrd="0" presId="urn:microsoft.com/office/officeart/2018/5/layout/CenteredIconLabelDescriptionList"/>
    <dgm:cxn modelId="{55DD7DBF-BEF5-4BB4-B634-115AA11E10F8}" type="presParOf" srcId="{77B78CB9-A631-4671-A062-C72E8B2DDCFC}" destId="{4B34360B-C43A-4F30-9649-3A831CB2DB24}" srcOrd="0" destOrd="0" presId="urn:microsoft.com/office/officeart/2018/5/layout/CenteredIconLabelDescriptionList"/>
    <dgm:cxn modelId="{D28E9DC0-3ED9-4A0D-816B-6E1A2B56514C}" type="presParOf" srcId="{77B78CB9-A631-4671-A062-C72E8B2DDCFC}" destId="{7FF14723-BB32-49E8-80FE-EB00EC725284}" srcOrd="1" destOrd="0" presId="urn:microsoft.com/office/officeart/2018/5/layout/CenteredIconLabelDescriptionList"/>
    <dgm:cxn modelId="{4B53B19D-FC65-4B5E-A8CD-F5F8E2312AB6}" type="presParOf" srcId="{77B78CB9-A631-4671-A062-C72E8B2DDCFC}" destId="{FC9AF098-9C3D-4A17-9982-FFC51AEFC4EA}" srcOrd="2" destOrd="0" presId="urn:microsoft.com/office/officeart/2018/5/layout/CenteredIconLabelDescriptionList"/>
    <dgm:cxn modelId="{200A7681-11F1-4762-8824-0EA6107CFF9B}" type="presParOf" srcId="{77B78CB9-A631-4671-A062-C72E8B2DDCFC}" destId="{B850F661-D64B-44E8-83B7-5BE4A04D91C1}" srcOrd="3" destOrd="0" presId="urn:microsoft.com/office/officeart/2018/5/layout/CenteredIconLabelDescriptionList"/>
    <dgm:cxn modelId="{865C3F2C-6B94-4058-A09E-B7EFD629B130}" type="presParOf" srcId="{77B78CB9-A631-4671-A062-C72E8B2DDCFC}" destId="{15EFE7EC-53F1-4929-BA38-DC1D5AE44B3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0820EB-63E8-4644-9A8E-68BA66F99443}" type="doc">
      <dgm:prSet loTypeId="urn:microsoft.com/office/officeart/2005/8/layout/StepDown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FCFBF0-6517-6849-840B-75B0B60650AF}">
      <dgm:prSet phldrT="[Text]"/>
      <dgm:spPr/>
      <dgm:t>
        <a:bodyPr/>
        <a:lstStyle/>
        <a:p>
          <a:r>
            <a:rPr lang="en-US" dirty="0"/>
            <a:t>Brainstorm</a:t>
          </a:r>
        </a:p>
      </dgm:t>
    </dgm:pt>
    <dgm:pt modelId="{4D3B553D-7541-6148-B546-2EA8D608D7C5}" type="parTrans" cxnId="{F5D5BA58-AF2F-6C4E-BFFD-60392120BD69}">
      <dgm:prSet/>
      <dgm:spPr/>
      <dgm:t>
        <a:bodyPr/>
        <a:lstStyle/>
        <a:p>
          <a:endParaRPr lang="en-US"/>
        </a:p>
      </dgm:t>
    </dgm:pt>
    <dgm:pt modelId="{75AD8DB5-0625-4640-B1AB-C27F4A9E54A6}" type="sibTrans" cxnId="{F5D5BA58-AF2F-6C4E-BFFD-60392120BD69}">
      <dgm:prSet/>
      <dgm:spPr/>
      <dgm:t>
        <a:bodyPr/>
        <a:lstStyle/>
        <a:p>
          <a:endParaRPr lang="en-US"/>
        </a:p>
      </dgm:t>
    </dgm:pt>
    <dgm:pt modelId="{CC87CF80-000F-AF45-9DE2-3F4947DB96AD}">
      <dgm:prSet phldrT="[Text]"/>
      <dgm:spPr/>
      <dgm:t>
        <a:bodyPr/>
        <a:lstStyle/>
        <a:p>
          <a:r>
            <a:rPr lang="en-US" dirty="0"/>
            <a:t>Design and Budget</a:t>
          </a:r>
        </a:p>
      </dgm:t>
    </dgm:pt>
    <dgm:pt modelId="{B0F35BF4-0EC1-464E-B77F-5E468AF6ED8E}" type="parTrans" cxnId="{281E6CBF-84D2-804C-A69C-CB367189E7F8}">
      <dgm:prSet/>
      <dgm:spPr/>
      <dgm:t>
        <a:bodyPr/>
        <a:lstStyle/>
        <a:p>
          <a:endParaRPr lang="en-US"/>
        </a:p>
      </dgm:t>
    </dgm:pt>
    <dgm:pt modelId="{20DB668B-6B96-9842-8D99-1A9683034808}" type="sibTrans" cxnId="{281E6CBF-84D2-804C-A69C-CB367189E7F8}">
      <dgm:prSet/>
      <dgm:spPr/>
      <dgm:t>
        <a:bodyPr/>
        <a:lstStyle/>
        <a:p>
          <a:endParaRPr lang="en-US"/>
        </a:p>
      </dgm:t>
    </dgm:pt>
    <dgm:pt modelId="{AD395F39-3E5A-4341-B48E-65017F931246}">
      <dgm:prSet phldrT="[Text]"/>
      <dgm:spPr/>
      <dgm:t>
        <a:bodyPr/>
        <a:lstStyle/>
        <a:p>
          <a:r>
            <a:rPr lang="en-US" dirty="0"/>
            <a:t>Implement</a:t>
          </a:r>
        </a:p>
      </dgm:t>
    </dgm:pt>
    <dgm:pt modelId="{95CFC951-0353-2D41-9A1B-C16DD0F4FF9D}" type="parTrans" cxnId="{609E81C3-821E-E442-AB45-E2DB670D21FA}">
      <dgm:prSet/>
      <dgm:spPr/>
      <dgm:t>
        <a:bodyPr/>
        <a:lstStyle/>
        <a:p>
          <a:endParaRPr lang="en-US"/>
        </a:p>
      </dgm:t>
    </dgm:pt>
    <dgm:pt modelId="{0BC26DC2-659E-EC41-A6F4-66E9A9D6AA82}" type="sibTrans" cxnId="{609E81C3-821E-E442-AB45-E2DB670D21FA}">
      <dgm:prSet/>
      <dgm:spPr/>
      <dgm:t>
        <a:bodyPr/>
        <a:lstStyle/>
        <a:p>
          <a:endParaRPr lang="en-US"/>
        </a:p>
      </dgm:t>
    </dgm:pt>
    <dgm:pt modelId="{ECE5C97C-1298-BD43-BD5E-B213917B1096}">
      <dgm:prSet phldrT="[Text]"/>
      <dgm:spPr/>
      <dgm:t>
        <a:bodyPr/>
        <a:lstStyle/>
        <a:p>
          <a:endParaRPr lang="en-US" dirty="0"/>
        </a:p>
      </dgm:t>
    </dgm:pt>
    <dgm:pt modelId="{D24D1BB2-6300-634D-A5ED-806ACC66EDEA}" type="parTrans" cxnId="{DF5D0AC0-9C5C-3E42-BBD9-575071804127}">
      <dgm:prSet/>
      <dgm:spPr/>
      <dgm:t>
        <a:bodyPr/>
        <a:lstStyle/>
        <a:p>
          <a:endParaRPr lang="en-US"/>
        </a:p>
      </dgm:t>
    </dgm:pt>
    <dgm:pt modelId="{B7CA20BA-B643-7246-8838-0030E1D607E1}" type="sibTrans" cxnId="{DF5D0AC0-9C5C-3E42-BBD9-575071804127}">
      <dgm:prSet/>
      <dgm:spPr/>
      <dgm:t>
        <a:bodyPr/>
        <a:lstStyle/>
        <a:p>
          <a:endParaRPr lang="en-US"/>
        </a:p>
      </dgm:t>
    </dgm:pt>
    <dgm:pt modelId="{871B7EDA-5084-B34D-8AC9-D91CCDAE8165}">
      <dgm:prSet phldrT="[Text]"/>
      <dgm:spPr/>
      <dgm:t>
        <a:bodyPr/>
        <a:lstStyle/>
        <a:p>
          <a:r>
            <a:rPr lang="en-US" dirty="0"/>
            <a:t>Form Project Teams</a:t>
          </a:r>
        </a:p>
      </dgm:t>
    </dgm:pt>
    <dgm:pt modelId="{791F8319-3273-4943-9A8A-EC275303995D}" type="parTrans" cxnId="{7E505EAE-87B0-6A40-A492-D191F70AE346}">
      <dgm:prSet/>
      <dgm:spPr/>
    </dgm:pt>
    <dgm:pt modelId="{50BFCCBE-7D78-5F48-99E1-C23F7B34F2BB}" type="sibTrans" cxnId="{7E505EAE-87B0-6A40-A492-D191F70AE346}">
      <dgm:prSet/>
      <dgm:spPr/>
    </dgm:pt>
    <dgm:pt modelId="{EE9E3378-195E-564A-9CEE-205FBAE19BC7}">
      <dgm:prSet phldrT="[Text]"/>
      <dgm:spPr/>
      <dgm:t>
        <a:bodyPr/>
        <a:lstStyle/>
        <a:p>
          <a:r>
            <a:rPr lang="en-US" dirty="0"/>
            <a:t>Allocate Funds</a:t>
          </a:r>
        </a:p>
      </dgm:t>
    </dgm:pt>
    <dgm:pt modelId="{8E500E43-C11A-2B4B-8BE0-2A2362D147FD}" type="parTrans" cxnId="{E585B49A-FB30-254C-93CC-07B33FFE65FD}">
      <dgm:prSet/>
      <dgm:spPr/>
    </dgm:pt>
    <dgm:pt modelId="{1D280211-56C6-A044-92C1-60EE6DC63D44}" type="sibTrans" cxnId="{E585B49A-FB30-254C-93CC-07B33FFE65FD}">
      <dgm:prSet/>
      <dgm:spPr/>
    </dgm:pt>
    <dgm:pt modelId="{F11F21DB-570D-E546-9703-C9F3F94611B9}" type="pres">
      <dgm:prSet presAssocID="{8A0820EB-63E8-4644-9A8E-68BA66F99443}" presName="rootnode" presStyleCnt="0">
        <dgm:presLayoutVars>
          <dgm:chMax/>
          <dgm:chPref/>
          <dgm:dir/>
          <dgm:animLvl val="lvl"/>
        </dgm:presLayoutVars>
      </dgm:prSet>
      <dgm:spPr/>
    </dgm:pt>
    <dgm:pt modelId="{689ED8FD-DCB2-7D41-85A8-6F05B945EFD6}" type="pres">
      <dgm:prSet presAssocID="{21FCFBF0-6517-6849-840B-75B0B60650AF}" presName="composite" presStyleCnt="0"/>
      <dgm:spPr/>
    </dgm:pt>
    <dgm:pt modelId="{100B3DE7-0058-774E-9717-97C5E105EE77}" type="pres">
      <dgm:prSet presAssocID="{21FCFBF0-6517-6849-840B-75B0B60650AF}" presName="bentUpArrow1" presStyleLbl="alignImgPlace1" presStyleIdx="0" presStyleCnt="4"/>
      <dgm:spPr/>
    </dgm:pt>
    <dgm:pt modelId="{7FDFD929-8CC8-2B42-9D4F-4FAD7627EAFE}" type="pres">
      <dgm:prSet presAssocID="{21FCFBF0-6517-6849-840B-75B0B60650AF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</dgm:pt>
    <dgm:pt modelId="{A90832FB-684F-F745-9FAC-33747D9869F2}" type="pres">
      <dgm:prSet presAssocID="{21FCFBF0-6517-6849-840B-75B0B60650AF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6F85786C-0CA8-5142-98D5-E01B0373311F}" type="pres">
      <dgm:prSet presAssocID="{75AD8DB5-0625-4640-B1AB-C27F4A9E54A6}" presName="sibTrans" presStyleCnt="0"/>
      <dgm:spPr/>
    </dgm:pt>
    <dgm:pt modelId="{12950218-8D85-2D40-B2DC-6440CDA38F81}" type="pres">
      <dgm:prSet presAssocID="{871B7EDA-5084-B34D-8AC9-D91CCDAE8165}" presName="composite" presStyleCnt="0"/>
      <dgm:spPr/>
    </dgm:pt>
    <dgm:pt modelId="{29DBA210-30D9-CE4B-B16C-24F3F537344C}" type="pres">
      <dgm:prSet presAssocID="{871B7EDA-5084-B34D-8AC9-D91CCDAE8165}" presName="bentUpArrow1" presStyleLbl="alignImgPlace1" presStyleIdx="1" presStyleCnt="4"/>
      <dgm:spPr/>
    </dgm:pt>
    <dgm:pt modelId="{08A20359-121A-9B47-8E71-1BABD4A9933F}" type="pres">
      <dgm:prSet presAssocID="{871B7EDA-5084-B34D-8AC9-D91CCDAE8165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</dgm:pt>
    <dgm:pt modelId="{79655064-4ABC-8649-9300-7C33E7D8E112}" type="pres">
      <dgm:prSet presAssocID="{871B7EDA-5084-B34D-8AC9-D91CCDAE8165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0098F424-8834-C946-90F4-75566FA34007}" type="pres">
      <dgm:prSet presAssocID="{50BFCCBE-7D78-5F48-99E1-C23F7B34F2BB}" presName="sibTrans" presStyleCnt="0"/>
      <dgm:spPr/>
    </dgm:pt>
    <dgm:pt modelId="{8F1D6478-B509-6F48-A3FE-A33DA75A577E}" type="pres">
      <dgm:prSet presAssocID="{CC87CF80-000F-AF45-9DE2-3F4947DB96AD}" presName="composite" presStyleCnt="0"/>
      <dgm:spPr/>
    </dgm:pt>
    <dgm:pt modelId="{6BC105DE-B7B9-FE4E-86AF-830707164FDB}" type="pres">
      <dgm:prSet presAssocID="{CC87CF80-000F-AF45-9DE2-3F4947DB96AD}" presName="bentUpArrow1" presStyleLbl="alignImgPlace1" presStyleIdx="2" presStyleCnt="4"/>
      <dgm:spPr/>
    </dgm:pt>
    <dgm:pt modelId="{1011D56A-7E44-D04E-B0FF-017075E5F930}" type="pres">
      <dgm:prSet presAssocID="{CC87CF80-000F-AF45-9DE2-3F4947DB96AD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</dgm:pt>
    <dgm:pt modelId="{5CF37B4A-65B5-6A4F-85AF-6CBB855B35A5}" type="pres">
      <dgm:prSet presAssocID="{CC87CF80-000F-AF45-9DE2-3F4947DB96AD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D94E8F5C-93D5-5341-BD03-7F7A4A78B932}" type="pres">
      <dgm:prSet presAssocID="{20DB668B-6B96-9842-8D99-1A9683034808}" presName="sibTrans" presStyleCnt="0"/>
      <dgm:spPr/>
    </dgm:pt>
    <dgm:pt modelId="{438DC724-9220-2E47-991C-B91C2554F671}" type="pres">
      <dgm:prSet presAssocID="{EE9E3378-195E-564A-9CEE-205FBAE19BC7}" presName="composite" presStyleCnt="0"/>
      <dgm:spPr/>
    </dgm:pt>
    <dgm:pt modelId="{F8D1B405-7393-2D41-B82E-73B5FF727531}" type="pres">
      <dgm:prSet presAssocID="{EE9E3378-195E-564A-9CEE-205FBAE19BC7}" presName="bentUpArrow1" presStyleLbl="alignImgPlace1" presStyleIdx="3" presStyleCnt="4"/>
      <dgm:spPr/>
    </dgm:pt>
    <dgm:pt modelId="{58D9668B-2E26-B048-A18C-1893BD869E92}" type="pres">
      <dgm:prSet presAssocID="{EE9E3378-195E-564A-9CEE-205FBAE19BC7}" presName="ParentText" presStyleLbl="node1" presStyleIdx="3" presStyleCnt="5">
        <dgm:presLayoutVars>
          <dgm:chMax val="1"/>
          <dgm:chPref val="1"/>
          <dgm:bulletEnabled val="1"/>
        </dgm:presLayoutVars>
      </dgm:prSet>
      <dgm:spPr/>
    </dgm:pt>
    <dgm:pt modelId="{CDF1D277-A8B2-B340-BEB9-032EC1BAA6E3}" type="pres">
      <dgm:prSet presAssocID="{EE9E3378-195E-564A-9CEE-205FBAE19BC7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08CB5E89-AF73-1D46-ADF1-0D327826E9A2}" type="pres">
      <dgm:prSet presAssocID="{1D280211-56C6-A044-92C1-60EE6DC63D44}" presName="sibTrans" presStyleCnt="0"/>
      <dgm:spPr/>
    </dgm:pt>
    <dgm:pt modelId="{00FC263D-AD93-6C4F-BC87-A181C018CD58}" type="pres">
      <dgm:prSet presAssocID="{AD395F39-3E5A-4341-B48E-65017F931246}" presName="composite" presStyleCnt="0"/>
      <dgm:spPr/>
    </dgm:pt>
    <dgm:pt modelId="{EE920BAB-B69B-1B43-97A9-261D9C781BDA}" type="pres">
      <dgm:prSet presAssocID="{AD395F39-3E5A-4341-B48E-65017F931246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</dgm:pt>
    <dgm:pt modelId="{AF3F1FCF-EFD1-E848-A710-1110870F7B61}" type="pres">
      <dgm:prSet presAssocID="{AD395F39-3E5A-4341-B48E-65017F931246}" presName="Final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6A742E76-1E77-1944-9AB1-F427738667B3}" type="presOf" srcId="{8A0820EB-63E8-4644-9A8E-68BA66F99443}" destId="{F11F21DB-570D-E546-9703-C9F3F94611B9}" srcOrd="0" destOrd="0" presId="urn:microsoft.com/office/officeart/2005/8/layout/StepDownProcess"/>
    <dgm:cxn modelId="{F5D5BA58-AF2F-6C4E-BFFD-60392120BD69}" srcId="{8A0820EB-63E8-4644-9A8E-68BA66F99443}" destId="{21FCFBF0-6517-6849-840B-75B0B60650AF}" srcOrd="0" destOrd="0" parTransId="{4D3B553D-7541-6148-B546-2EA8D608D7C5}" sibTransId="{75AD8DB5-0625-4640-B1AB-C27F4A9E54A6}"/>
    <dgm:cxn modelId="{61B57595-0F4B-8A43-8821-0E365BB9D1C8}" type="presOf" srcId="{21FCFBF0-6517-6849-840B-75B0B60650AF}" destId="{7FDFD929-8CC8-2B42-9D4F-4FAD7627EAFE}" srcOrd="0" destOrd="0" presId="urn:microsoft.com/office/officeart/2005/8/layout/StepDownProcess"/>
    <dgm:cxn modelId="{E585B49A-FB30-254C-93CC-07B33FFE65FD}" srcId="{8A0820EB-63E8-4644-9A8E-68BA66F99443}" destId="{EE9E3378-195E-564A-9CEE-205FBAE19BC7}" srcOrd="3" destOrd="0" parTransId="{8E500E43-C11A-2B4B-8BE0-2A2362D147FD}" sibTransId="{1D280211-56C6-A044-92C1-60EE6DC63D44}"/>
    <dgm:cxn modelId="{9393F6A0-8FDC-B54A-883A-D5926A33F573}" type="presOf" srcId="{CC87CF80-000F-AF45-9DE2-3F4947DB96AD}" destId="{1011D56A-7E44-D04E-B0FF-017075E5F930}" srcOrd="0" destOrd="0" presId="urn:microsoft.com/office/officeart/2005/8/layout/StepDownProcess"/>
    <dgm:cxn modelId="{A4C152A9-A1DE-1948-9DAA-16147330DD89}" type="presOf" srcId="{AD395F39-3E5A-4341-B48E-65017F931246}" destId="{EE920BAB-B69B-1B43-97A9-261D9C781BDA}" srcOrd="0" destOrd="0" presId="urn:microsoft.com/office/officeart/2005/8/layout/StepDownProcess"/>
    <dgm:cxn modelId="{7E505EAE-87B0-6A40-A492-D191F70AE346}" srcId="{8A0820EB-63E8-4644-9A8E-68BA66F99443}" destId="{871B7EDA-5084-B34D-8AC9-D91CCDAE8165}" srcOrd="1" destOrd="0" parTransId="{791F8319-3273-4943-9A8A-EC275303995D}" sibTransId="{50BFCCBE-7D78-5F48-99E1-C23F7B34F2BB}"/>
    <dgm:cxn modelId="{281E6CBF-84D2-804C-A69C-CB367189E7F8}" srcId="{8A0820EB-63E8-4644-9A8E-68BA66F99443}" destId="{CC87CF80-000F-AF45-9DE2-3F4947DB96AD}" srcOrd="2" destOrd="0" parTransId="{B0F35BF4-0EC1-464E-B77F-5E468AF6ED8E}" sibTransId="{20DB668B-6B96-9842-8D99-1A9683034808}"/>
    <dgm:cxn modelId="{DF5D0AC0-9C5C-3E42-BBD9-575071804127}" srcId="{AD395F39-3E5A-4341-B48E-65017F931246}" destId="{ECE5C97C-1298-BD43-BD5E-B213917B1096}" srcOrd="0" destOrd="0" parTransId="{D24D1BB2-6300-634D-A5ED-806ACC66EDEA}" sibTransId="{B7CA20BA-B643-7246-8838-0030E1D607E1}"/>
    <dgm:cxn modelId="{609E81C3-821E-E442-AB45-E2DB670D21FA}" srcId="{8A0820EB-63E8-4644-9A8E-68BA66F99443}" destId="{AD395F39-3E5A-4341-B48E-65017F931246}" srcOrd="4" destOrd="0" parTransId="{95CFC951-0353-2D41-9A1B-C16DD0F4FF9D}" sibTransId="{0BC26DC2-659E-EC41-A6F4-66E9A9D6AA82}"/>
    <dgm:cxn modelId="{728501D5-7D6F-0143-BB74-A6DB7765B619}" type="presOf" srcId="{871B7EDA-5084-B34D-8AC9-D91CCDAE8165}" destId="{08A20359-121A-9B47-8E71-1BABD4A9933F}" srcOrd="0" destOrd="0" presId="urn:microsoft.com/office/officeart/2005/8/layout/StepDownProcess"/>
    <dgm:cxn modelId="{1979A8DB-386C-4A4A-A213-12E76097DFDF}" type="presOf" srcId="{EE9E3378-195E-564A-9CEE-205FBAE19BC7}" destId="{58D9668B-2E26-B048-A18C-1893BD869E92}" srcOrd="0" destOrd="0" presId="urn:microsoft.com/office/officeart/2005/8/layout/StepDownProcess"/>
    <dgm:cxn modelId="{68BBCCF1-0271-BE47-A922-FDD34F25266D}" type="presOf" srcId="{ECE5C97C-1298-BD43-BD5E-B213917B1096}" destId="{AF3F1FCF-EFD1-E848-A710-1110870F7B61}" srcOrd="0" destOrd="0" presId="urn:microsoft.com/office/officeart/2005/8/layout/StepDownProcess"/>
    <dgm:cxn modelId="{F10AAF06-C54C-C943-8ADE-08E6E3F0995B}" type="presParOf" srcId="{F11F21DB-570D-E546-9703-C9F3F94611B9}" destId="{689ED8FD-DCB2-7D41-85A8-6F05B945EFD6}" srcOrd="0" destOrd="0" presId="urn:microsoft.com/office/officeart/2005/8/layout/StepDownProcess"/>
    <dgm:cxn modelId="{CF8B6413-2CB1-5041-BA8F-B64D3AF3406A}" type="presParOf" srcId="{689ED8FD-DCB2-7D41-85A8-6F05B945EFD6}" destId="{100B3DE7-0058-774E-9717-97C5E105EE77}" srcOrd="0" destOrd="0" presId="urn:microsoft.com/office/officeart/2005/8/layout/StepDownProcess"/>
    <dgm:cxn modelId="{35432B8F-3CEA-1445-A038-D993EF28702F}" type="presParOf" srcId="{689ED8FD-DCB2-7D41-85A8-6F05B945EFD6}" destId="{7FDFD929-8CC8-2B42-9D4F-4FAD7627EAFE}" srcOrd="1" destOrd="0" presId="urn:microsoft.com/office/officeart/2005/8/layout/StepDownProcess"/>
    <dgm:cxn modelId="{671A2D7E-F2DA-134B-82B7-1860BDD9E812}" type="presParOf" srcId="{689ED8FD-DCB2-7D41-85A8-6F05B945EFD6}" destId="{A90832FB-684F-F745-9FAC-33747D9869F2}" srcOrd="2" destOrd="0" presId="urn:microsoft.com/office/officeart/2005/8/layout/StepDownProcess"/>
    <dgm:cxn modelId="{D54003F5-F633-CD48-8D79-7C158A4EF8CB}" type="presParOf" srcId="{F11F21DB-570D-E546-9703-C9F3F94611B9}" destId="{6F85786C-0CA8-5142-98D5-E01B0373311F}" srcOrd="1" destOrd="0" presId="urn:microsoft.com/office/officeart/2005/8/layout/StepDownProcess"/>
    <dgm:cxn modelId="{9141C74C-6B04-7548-8B40-58DABF625E9C}" type="presParOf" srcId="{F11F21DB-570D-E546-9703-C9F3F94611B9}" destId="{12950218-8D85-2D40-B2DC-6440CDA38F81}" srcOrd="2" destOrd="0" presId="urn:microsoft.com/office/officeart/2005/8/layout/StepDownProcess"/>
    <dgm:cxn modelId="{3DD30D54-086C-4E45-91F0-CBF4E8C28E0D}" type="presParOf" srcId="{12950218-8D85-2D40-B2DC-6440CDA38F81}" destId="{29DBA210-30D9-CE4B-B16C-24F3F537344C}" srcOrd="0" destOrd="0" presId="urn:microsoft.com/office/officeart/2005/8/layout/StepDownProcess"/>
    <dgm:cxn modelId="{BEBEA16A-7ED8-6A46-8DD2-D2A2922ACA58}" type="presParOf" srcId="{12950218-8D85-2D40-B2DC-6440CDA38F81}" destId="{08A20359-121A-9B47-8E71-1BABD4A9933F}" srcOrd="1" destOrd="0" presId="urn:microsoft.com/office/officeart/2005/8/layout/StepDownProcess"/>
    <dgm:cxn modelId="{DAE2A4A5-D85D-3848-A7C3-66C9D42E2CBC}" type="presParOf" srcId="{12950218-8D85-2D40-B2DC-6440CDA38F81}" destId="{79655064-4ABC-8649-9300-7C33E7D8E112}" srcOrd="2" destOrd="0" presId="urn:microsoft.com/office/officeart/2005/8/layout/StepDownProcess"/>
    <dgm:cxn modelId="{0625E6FE-A800-8149-8654-BD5FEC796F3C}" type="presParOf" srcId="{F11F21DB-570D-E546-9703-C9F3F94611B9}" destId="{0098F424-8834-C946-90F4-75566FA34007}" srcOrd="3" destOrd="0" presId="urn:microsoft.com/office/officeart/2005/8/layout/StepDownProcess"/>
    <dgm:cxn modelId="{16302D53-6EF3-0344-810D-E0CD78861868}" type="presParOf" srcId="{F11F21DB-570D-E546-9703-C9F3F94611B9}" destId="{8F1D6478-B509-6F48-A3FE-A33DA75A577E}" srcOrd="4" destOrd="0" presId="urn:microsoft.com/office/officeart/2005/8/layout/StepDownProcess"/>
    <dgm:cxn modelId="{2E2DE6D8-1F22-FB45-A7AA-51620CF631FA}" type="presParOf" srcId="{8F1D6478-B509-6F48-A3FE-A33DA75A577E}" destId="{6BC105DE-B7B9-FE4E-86AF-830707164FDB}" srcOrd="0" destOrd="0" presId="urn:microsoft.com/office/officeart/2005/8/layout/StepDownProcess"/>
    <dgm:cxn modelId="{4F103D13-CAC9-FA4B-8AAE-4FD4E1788E2D}" type="presParOf" srcId="{8F1D6478-B509-6F48-A3FE-A33DA75A577E}" destId="{1011D56A-7E44-D04E-B0FF-017075E5F930}" srcOrd="1" destOrd="0" presId="urn:microsoft.com/office/officeart/2005/8/layout/StepDownProcess"/>
    <dgm:cxn modelId="{E5EA28AD-3678-454B-B7B5-37B4EC17AE1F}" type="presParOf" srcId="{8F1D6478-B509-6F48-A3FE-A33DA75A577E}" destId="{5CF37B4A-65B5-6A4F-85AF-6CBB855B35A5}" srcOrd="2" destOrd="0" presId="urn:microsoft.com/office/officeart/2005/8/layout/StepDownProcess"/>
    <dgm:cxn modelId="{E4B4723B-4C4E-4945-8DBC-E992FA6D16C2}" type="presParOf" srcId="{F11F21DB-570D-E546-9703-C9F3F94611B9}" destId="{D94E8F5C-93D5-5341-BD03-7F7A4A78B932}" srcOrd="5" destOrd="0" presId="urn:microsoft.com/office/officeart/2005/8/layout/StepDownProcess"/>
    <dgm:cxn modelId="{0F04E76B-C35B-8A42-99FD-E5242FA0A891}" type="presParOf" srcId="{F11F21DB-570D-E546-9703-C9F3F94611B9}" destId="{438DC724-9220-2E47-991C-B91C2554F671}" srcOrd="6" destOrd="0" presId="urn:microsoft.com/office/officeart/2005/8/layout/StepDownProcess"/>
    <dgm:cxn modelId="{FAD46EF6-1522-C04F-9C6D-9B6CEE11733E}" type="presParOf" srcId="{438DC724-9220-2E47-991C-B91C2554F671}" destId="{F8D1B405-7393-2D41-B82E-73B5FF727531}" srcOrd="0" destOrd="0" presId="urn:microsoft.com/office/officeart/2005/8/layout/StepDownProcess"/>
    <dgm:cxn modelId="{2F52AEE6-44D3-474D-A1E6-3816C7C4E7B9}" type="presParOf" srcId="{438DC724-9220-2E47-991C-B91C2554F671}" destId="{58D9668B-2E26-B048-A18C-1893BD869E92}" srcOrd="1" destOrd="0" presId="urn:microsoft.com/office/officeart/2005/8/layout/StepDownProcess"/>
    <dgm:cxn modelId="{501DDD70-2ADF-8E4B-A1E7-AB0F955DB27D}" type="presParOf" srcId="{438DC724-9220-2E47-991C-B91C2554F671}" destId="{CDF1D277-A8B2-B340-BEB9-032EC1BAA6E3}" srcOrd="2" destOrd="0" presId="urn:microsoft.com/office/officeart/2005/8/layout/StepDownProcess"/>
    <dgm:cxn modelId="{363975CA-644C-D146-A8BD-D3C6F6FEE860}" type="presParOf" srcId="{F11F21DB-570D-E546-9703-C9F3F94611B9}" destId="{08CB5E89-AF73-1D46-ADF1-0D327826E9A2}" srcOrd="7" destOrd="0" presId="urn:microsoft.com/office/officeart/2005/8/layout/StepDownProcess"/>
    <dgm:cxn modelId="{A6DB901A-181C-7B40-89D4-C789B059ADEA}" type="presParOf" srcId="{F11F21DB-570D-E546-9703-C9F3F94611B9}" destId="{00FC263D-AD93-6C4F-BC87-A181C018CD58}" srcOrd="8" destOrd="0" presId="urn:microsoft.com/office/officeart/2005/8/layout/StepDownProcess"/>
    <dgm:cxn modelId="{DC38E891-F498-044D-8BEB-C4C14FDDD7CD}" type="presParOf" srcId="{00FC263D-AD93-6C4F-BC87-A181C018CD58}" destId="{EE920BAB-B69B-1B43-97A9-261D9C781BDA}" srcOrd="0" destOrd="0" presId="urn:microsoft.com/office/officeart/2005/8/layout/StepDownProcess"/>
    <dgm:cxn modelId="{32F8B84E-BD90-CA40-8C88-7B897E638FEA}" type="presParOf" srcId="{00FC263D-AD93-6C4F-BC87-A181C018CD58}" destId="{AF3F1FCF-EFD1-E848-A710-1110870F7B6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87E43-1CB9-3544-9048-7AC3E593B55E}">
      <dsp:nvSpPr>
        <dsp:cNvPr id="0" name=""/>
        <dsp:cNvSpPr/>
      </dsp:nvSpPr>
      <dsp:spPr>
        <a:xfrm>
          <a:off x="2983309" y="0"/>
          <a:ext cx="2262981" cy="226298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Amazing Results</a:t>
          </a:r>
        </a:p>
      </dsp:txBody>
      <dsp:txXfrm>
        <a:off x="3549054" y="1131491"/>
        <a:ext cx="1131491" cy="1131490"/>
      </dsp:txXfrm>
    </dsp:sp>
    <dsp:sp modelId="{60BF706F-9D1A-654A-B452-E23B2BB93FF5}">
      <dsp:nvSpPr>
        <dsp:cNvPr id="0" name=""/>
        <dsp:cNvSpPr/>
      </dsp:nvSpPr>
      <dsp:spPr>
        <a:xfrm>
          <a:off x="1851818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Ideas</a:t>
          </a:r>
        </a:p>
      </dsp:txBody>
      <dsp:txXfrm>
        <a:off x="2417563" y="3394472"/>
        <a:ext cx="1131491" cy="1131490"/>
      </dsp:txXfrm>
    </dsp:sp>
    <dsp:sp modelId="{63132998-90EA-B245-AA21-04006BFA9A39}">
      <dsp:nvSpPr>
        <dsp:cNvPr id="0" name=""/>
        <dsp:cNvSpPr/>
      </dsp:nvSpPr>
      <dsp:spPr>
        <a:xfrm rot="10800000">
          <a:off x="2983309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Resources</a:t>
          </a:r>
        </a:p>
      </dsp:txBody>
      <dsp:txXfrm rot="10800000">
        <a:off x="3549054" y="2262981"/>
        <a:ext cx="1131491" cy="1131490"/>
      </dsp:txXfrm>
    </dsp:sp>
    <dsp:sp modelId="{73D89042-28D4-1143-A134-24C2B6221ECD}">
      <dsp:nvSpPr>
        <dsp:cNvPr id="0" name=""/>
        <dsp:cNvSpPr/>
      </dsp:nvSpPr>
      <dsp:spPr>
        <a:xfrm>
          <a:off x="4114800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Leadership</a:t>
          </a:r>
        </a:p>
      </dsp:txBody>
      <dsp:txXfrm>
        <a:off x="4680545" y="3394472"/>
        <a:ext cx="1131491" cy="1131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449BA-9483-3C4A-9E80-8437478F7F6F}">
      <dsp:nvSpPr>
        <dsp:cNvPr id="0" name=""/>
        <dsp:cNvSpPr/>
      </dsp:nvSpPr>
      <dsp:spPr>
        <a:xfrm>
          <a:off x="0" y="0"/>
          <a:ext cx="6336792" cy="1059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Increasing your confidence -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31023" y="31023"/>
        <a:ext cx="5069898" cy="997160"/>
      </dsp:txXfrm>
    </dsp:sp>
    <dsp:sp modelId="{7DDD57F9-7498-884F-823A-01ADDCB07EF9}">
      <dsp:nvSpPr>
        <dsp:cNvPr id="0" name=""/>
        <dsp:cNvSpPr/>
      </dsp:nvSpPr>
      <dsp:spPr>
        <a:xfrm>
          <a:off x="214977" y="1206318"/>
          <a:ext cx="6853240" cy="1059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Steering Team Orientation </a:t>
          </a:r>
          <a:r>
            <a:rPr lang="mr-IN" sz="1600" kern="1200" dirty="0"/>
            <a:t>–</a:t>
          </a:r>
          <a:r>
            <a:rPr lang="en-US" sz="1600" kern="1200" dirty="0"/>
            <a:t> 2 hours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*Working together, planning the Vision Meeting -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246000" y="1237341"/>
        <a:ext cx="5534831" cy="997160"/>
      </dsp:txXfrm>
    </dsp:sp>
    <dsp:sp modelId="{63D7C3E8-CEBA-A441-A770-3898BE7E3C02}">
      <dsp:nvSpPr>
        <dsp:cNvPr id="0" name=""/>
        <dsp:cNvSpPr/>
      </dsp:nvSpPr>
      <dsp:spPr>
        <a:xfrm>
          <a:off x="793528" y="2412636"/>
          <a:ext cx="6642542" cy="1059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Vision Meeting – two hours, followed by Brainstorm meeting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*Engaging the community, determining priorities, creating projects</a:t>
          </a:r>
        </a:p>
      </dsp:txBody>
      <dsp:txXfrm>
        <a:off x="824551" y="2443659"/>
        <a:ext cx="5362758" cy="997160"/>
      </dsp:txXfrm>
    </dsp:sp>
    <dsp:sp modelId="{AFBFD58E-A4ED-2A4D-B1AC-593D74DA7F53}">
      <dsp:nvSpPr>
        <dsp:cNvPr id="0" name=""/>
        <dsp:cNvSpPr/>
      </dsp:nvSpPr>
      <dsp:spPr>
        <a:xfrm>
          <a:off x="1419605" y="3618954"/>
          <a:ext cx="6336792" cy="1059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Project Development Meeting – 90 minutes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*Coordinating and finalizing projects</a:t>
          </a:r>
        </a:p>
      </dsp:txBody>
      <dsp:txXfrm>
        <a:off x="1450628" y="3649977"/>
        <a:ext cx="5113059" cy="997160"/>
      </dsp:txXfrm>
    </dsp:sp>
    <dsp:sp modelId="{AEA6A0EE-81CC-834B-9DEB-7C08203133ED}">
      <dsp:nvSpPr>
        <dsp:cNvPr id="0" name=""/>
        <dsp:cNvSpPr/>
      </dsp:nvSpPr>
      <dsp:spPr>
        <a:xfrm>
          <a:off x="1892808" y="4825272"/>
          <a:ext cx="6336792" cy="1059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Grant submission and approval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*Project implementation</a:t>
          </a:r>
        </a:p>
      </dsp:txBody>
      <dsp:txXfrm>
        <a:off x="1923831" y="4856295"/>
        <a:ext cx="5113059" cy="997160"/>
      </dsp:txXfrm>
    </dsp:sp>
    <dsp:sp modelId="{03C77A28-EF02-A94F-ABBD-38EA5536D3CA}">
      <dsp:nvSpPr>
        <dsp:cNvPr id="0" name=""/>
        <dsp:cNvSpPr/>
      </dsp:nvSpPr>
      <dsp:spPr>
        <a:xfrm>
          <a:off x="5648307" y="773808"/>
          <a:ext cx="688484" cy="6884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5803216" y="773808"/>
        <a:ext cx="378666" cy="518084"/>
      </dsp:txXfrm>
    </dsp:sp>
    <dsp:sp modelId="{5606694C-4E3E-5546-86ED-D1C16AEA620B}">
      <dsp:nvSpPr>
        <dsp:cNvPr id="0" name=""/>
        <dsp:cNvSpPr/>
      </dsp:nvSpPr>
      <dsp:spPr>
        <a:xfrm>
          <a:off x="6121509" y="1980127"/>
          <a:ext cx="688484" cy="6884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276418" y="1980127"/>
        <a:ext cx="378666" cy="518084"/>
      </dsp:txXfrm>
    </dsp:sp>
    <dsp:sp modelId="{BDCF8B36-2A2D-D245-83AB-6710A6B078EC}">
      <dsp:nvSpPr>
        <dsp:cNvPr id="0" name=""/>
        <dsp:cNvSpPr/>
      </dsp:nvSpPr>
      <dsp:spPr>
        <a:xfrm>
          <a:off x="6594711" y="3168791"/>
          <a:ext cx="688484" cy="6884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749620" y="3168791"/>
        <a:ext cx="378666" cy="518084"/>
      </dsp:txXfrm>
    </dsp:sp>
    <dsp:sp modelId="{9788BE45-4A43-9745-B984-258F3106C786}">
      <dsp:nvSpPr>
        <dsp:cNvPr id="0" name=""/>
        <dsp:cNvSpPr/>
      </dsp:nvSpPr>
      <dsp:spPr>
        <a:xfrm>
          <a:off x="7067913" y="4386879"/>
          <a:ext cx="688484" cy="6884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7222822" y="4386879"/>
        <a:ext cx="378666" cy="5180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B5F27-2D3F-4DC5-9D03-B338B5962323}">
      <dsp:nvSpPr>
        <dsp:cNvPr id="0" name=""/>
        <dsp:cNvSpPr/>
      </dsp:nvSpPr>
      <dsp:spPr>
        <a:xfrm>
          <a:off x="1180121" y="222202"/>
          <a:ext cx="1268367" cy="12683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1CC83-64B2-4846-8FD5-C9AEDD6A0FA0}">
      <dsp:nvSpPr>
        <dsp:cNvPr id="0" name=""/>
        <dsp:cNvSpPr/>
      </dsp:nvSpPr>
      <dsp:spPr>
        <a:xfrm>
          <a:off x="2351" y="1658567"/>
          <a:ext cx="3623906" cy="54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Vision Meeting</a:t>
          </a:r>
        </a:p>
      </dsp:txBody>
      <dsp:txXfrm>
        <a:off x="2351" y="1658567"/>
        <a:ext cx="3623906" cy="543585"/>
      </dsp:txXfrm>
    </dsp:sp>
    <dsp:sp modelId="{C1FA59A6-6851-4094-85B3-C98E9F2F1846}">
      <dsp:nvSpPr>
        <dsp:cNvPr id="0" name=""/>
        <dsp:cNvSpPr/>
      </dsp:nvSpPr>
      <dsp:spPr>
        <a:xfrm>
          <a:off x="2351" y="2280292"/>
          <a:ext cx="3623906" cy="1848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Always over-invite rather than exclude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Turnout at the Vision meeting critical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 crowded room creates excitement</a:t>
          </a:r>
        </a:p>
      </dsp:txBody>
      <dsp:txXfrm>
        <a:off x="2351" y="2280292"/>
        <a:ext cx="3623906" cy="1848843"/>
      </dsp:txXfrm>
    </dsp:sp>
    <dsp:sp modelId="{4B34360B-C43A-4F30-9649-3A831CB2DB24}">
      <dsp:nvSpPr>
        <dsp:cNvPr id="0" name=""/>
        <dsp:cNvSpPr/>
      </dsp:nvSpPr>
      <dsp:spPr>
        <a:xfrm>
          <a:off x="5438211" y="222202"/>
          <a:ext cx="1268367" cy="12683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AF098-9C3D-4A17-9982-FFC51AEFC4EA}">
      <dsp:nvSpPr>
        <dsp:cNvPr id="0" name=""/>
        <dsp:cNvSpPr/>
      </dsp:nvSpPr>
      <dsp:spPr>
        <a:xfrm>
          <a:off x="4260441" y="1658567"/>
          <a:ext cx="3623906" cy="54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Projects</a:t>
          </a:r>
        </a:p>
      </dsp:txBody>
      <dsp:txXfrm>
        <a:off x="4260441" y="1658567"/>
        <a:ext cx="3623906" cy="543585"/>
      </dsp:txXfrm>
    </dsp:sp>
    <dsp:sp modelId="{15EFE7EC-53F1-4929-BA38-DC1D5AE44B30}">
      <dsp:nvSpPr>
        <dsp:cNvPr id="0" name=""/>
        <dsp:cNvSpPr/>
      </dsp:nvSpPr>
      <dsp:spPr>
        <a:xfrm>
          <a:off x="4260441" y="2280292"/>
          <a:ext cx="3623906" cy="1848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Many smaller projects more impactful than fewer larger projects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Collaborative projects are most visible, sustainable and successful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Projects that include two or more Intelligent Community elements are most innovative</a:t>
          </a:r>
        </a:p>
      </dsp:txBody>
      <dsp:txXfrm>
        <a:off x="4260441" y="2280292"/>
        <a:ext cx="3623906" cy="18488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B3DE7-0058-774E-9717-97C5E105EE77}">
      <dsp:nvSpPr>
        <dsp:cNvPr id="0" name=""/>
        <dsp:cNvSpPr/>
      </dsp:nvSpPr>
      <dsp:spPr>
        <a:xfrm rot="5400000">
          <a:off x="929207" y="959202"/>
          <a:ext cx="834779" cy="9503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FD929-8CC8-2B42-9D4F-4FAD7627EAFE}">
      <dsp:nvSpPr>
        <dsp:cNvPr id="0" name=""/>
        <dsp:cNvSpPr/>
      </dsp:nvSpPr>
      <dsp:spPr>
        <a:xfrm>
          <a:off x="708041" y="33832"/>
          <a:ext cx="1405276" cy="98364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Brainstorm</a:t>
          </a:r>
        </a:p>
      </dsp:txBody>
      <dsp:txXfrm>
        <a:off x="756067" y="81858"/>
        <a:ext cx="1309224" cy="887596"/>
      </dsp:txXfrm>
    </dsp:sp>
    <dsp:sp modelId="{A90832FB-684F-F745-9FAC-33747D9869F2}">
      <dsp:nvSpPr>
        <dsp:cNvPr id="0" name=""/>
        <dsp:cNvSpPr/>
      </dsp:nvSpPr>
      <dsp:spPr>
        <a:xfrm>
          <a:off x="2113318" y="127645"/>
          <a:ext cx="1022064" cy="795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DBA210-30D9-CE4B-B16C-24F3F537344C}">
      <dsp:nvSpPr>
        <dsp:cNvPr id="0" name=""/>
        <dsp:cNvSpPr/>
      </dsp:nvSpPr>
      <dsp:spPr>
        <a:xfrm rot="5400000">
          <a:off x="2094331" y="2064163"/>
          <a:ext cx="834779" cy="9503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A20359-121A-9B47-8E71-1BABD4A9933F}">
      <dsp:nvSpPr>
        <dsp:cNvPr id="0" name=""/>
        <dsp:cNvSpPr/>
      </dsp:nvSpPr>
      <dsp:spPr>
        <a:xfrm>
          <a:off x="1873165" y="1138794"/>
          <a:ext cx="1405276" cy="98364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Form Project Teams</a:t>
          </a:r>
        </a:p>
      </dsp:txBody>
      <dsp:txXfrm>
        <a:off x="1921191" y="1186820"/>
        <a:ext cx="1309224" cy="887596"/>
      </dsp:txXfrm>
    </dsp:sp>
    <dsp:sp modelId="{79655064-4ABC-8649-9300-7C33E7D8E112}">
      <dsp:nvSpPr>
        <dsp:cNvPr id="0" name=""/>
        <dsp:cNvSpPr/>
      </dsp:nvSpPr>
      <dsp:spPr>
        <a:xfrm>
          <a:off x="3278442" y="1232607"/>
          <a:ext cx="1022064" cy="795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105DE-B7B9-FE4E-86AF-830707164FDB}">
      <dsp:nvSpPr>
        <dsp:cNvPr id="0" name=""/>
        <dsp:cNvSpPr/>
      </dsp:nvSpPr>
      <dsp:spPr>
        <a:xfrm rot="5400000">
          <a:off x="3259455" y="3169125"/>
          <a:ext cx="834779" cy="9503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1D56A-7E44-D04E-B0FF-017075E5F930}">
      <dsp:nvSpPr>
        <dsp:cNvPr id="0" name=""/>
        <dsp:cNvSpPr/>
      </dsp:nvSpPr>
      <dsp:spPr>
        <a:xfrm>
          <a:off x="3038289" y="2243755"/>
          <a:ext cx="1405276" cy="98364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Design and Budget</a:t>
          </a:r>
        </a:p>
      </dsp:txBody>
      <dsp:txXfrm>
        <a:off x="3086315" y="2291781"/>
        <a:ext cx="1309224" cy="887596"/>
      </dsp:txXfrm>
    </dsp:sp>
    <dsp:sp modelId="{5CF37B4A-65B5-6A4F-85AF-6CBB855B35A5}">
      <dsp:nvSpPr>
        <dsp:cNvPr id="0" name=""/>
        <dsp:cNvSpPr/>
      </dsp:nvSpPr>
      <dsp:spPr>
        <a:xfrm>
          <a:off x="4443566" y="2337569"/>
          <a:ext cx="1022064" cy="795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1B405-7393-2D41-B82E-73B5FF727531}">
      <dsp:nvSpPr>
        <dsp:cNvPr id="0" name=""/>
        <dsp:cNvSpPr/>
      </dsp:nvSpPr>
      <dsp:spPr>
        <a:xfrm rot="5400000">
          <a:off x="4424578" y="4274087"/>
          <a:ext cx="834779" cy="9503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D9668B-2E26-B048-A18C-1893BD869E92}">
      <dsp:nvSpPr>
        <dsp:cNvPr id="0" name=""/>
        <dsp:cNvSpPr/>
      </dsp:nvSpPr>
      <dsp:spPr>
        <a:xfrm>
          <a:off x="4203413" y="3348717"/>
          <a:ext cx="1405276" cy="98364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Allocate Funds</a:t>
          </a:r>
        </a:p>
      </dsp:txBody>
      <dsp:txXfrm>
        <a:off x="4251439" y="3396743"/>
        <a:ext cx="1309224" cy="887596"/>
      </dsp:txXfrm>
    </dsp:sp>
    <dsp:sp modelId="{CDF1D277-A8B2-B340-BEB9-032EC1BAA6E3}">
      <dsp:nvSpPr>
        <dsp:cNvPr id="0" name=""/>
        <dsp:cNvSpPr/>
      </dsp:nvSpPr>
      <dsp:spPr>
        <a:xfrm>
          <a:off x="5608690" y="3442530"/>
          <a:ext cx="1022064" cy="795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20BAB-B69B-1B43-97A9-261D9C781BDA}">
      <dsp:nvSpPr>
        <dsp:cNvPr id="0" name=""/>
        <dsp:cNvSpPr/>
      </dsp:nvSpPr>
      <dsp:spPr>
        <a:xfrm>
          <a:off x="5368537" y="4453679"/>
          <a:ext cx="1405276" cy="98364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Implement</a:t>
          </a:r>
        </a:p>
      </dsp:txBody>
      <dsp:txXfrm>
        <a:off x="5416563" y="4501705"/>
        <a:ext cx="1309224" cy="887596"/>
      </dsp:txXfrm>
    </dsp:sp>
    <dsp:sp modelId="{AF3F1FCF-EFD1-E848-A710-1110870F7B61}">
      <dsp:nvSpPr>
        <dsp:cNvPr id="0" name=""/>
        <dsp:cNvSpPr/>
      </dsp:nvSpPr>
      <dsp:spPr>
        <a:xfrm>
          <a:off x="6773814" y="4547492"/>
          <a:ext cx="1022064" cy="795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/>
        </a:p>
      </dsp:txBody>
      <dsp:txXfrm>
        <a:off x="6773814" y="4547492"/>
        <a:ext cx="1022064" cy="795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3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7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3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2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7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3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3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5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7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1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0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5741-E9A1-BF46-94D6-8AB710E9859F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5A23A-1782-8547-B286-D7BE507D4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bill@communitytechnologyadvisors.com" TargetMode="External"/><Relationship Id="rId2" Type="http://schemas.openxmlformats.org/officeDocument/2006/relationships/hyperlink" Target="mailto:memagnuson@blandinfoundation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68393" y="0"/>
            <a:ext cx="4575599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" y="0"/>
            <a:ext cx="4574286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1873" y="655783"/>
            <a:ext cx="3213314" cy="1448388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>
                <a:solidFill>
                  <a:schemeClr val="bg1"/>
                </a:solidFill>
              </a:rPr>
              <a:t>Blandin Broadband Communities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9659" y="637763"/>
            <a:ext cx="2970184" cy="1466408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/>
              <a:t>People + Process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32F003-FCA6-4CFB-A2EA-308F3AA25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59659" y="434985"/>
            <a:ext cx="3429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oup of people in a room&#10;&#10;Description automatically generated">
            <a:extLst>
              <a:ext uri="{FF2B5EF4-FFF2-40B4-BE49-F238E27FC236}">
                <a16:creationId xmlns:a16="http://schemas.microsoft.com/office/drawing/2014/main" id="{E39B6FD9-DFEF-D34B-A728-F75B035B93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1" r="29649" b="-2"/>
          <a:stretch/>
        </p:blipFill>
        <p:spPr>
          <a:xfrm rot="16200000">
            <a:off x="2600593" y="531113"/>
            <a:ext cx="3949494" cy="741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9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152C5-60FE-204C-B160-82FA1535C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BBC Success Pyramid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E80E97-81C4-D549-947E-7FB8057998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662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618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0F0B2-DC0E-B146-A0A0-A2BF48801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E1008-13B6-2845-8EDA-05B223BE9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have great broadband, this is a process to:</a:t>
            </a:r>
          </a:p>
          <a:p>
            <a:pPr lvl="1"/>
            <a:r>
              <a:rPr lang="en-US" dirty="0"/>
              <a:t>Identify gaps and barriers to full community participation</a:t>
            </a:r>
          </a:p>
          <a:p>
            <a:pPr lvl="1"/>
            <a:r>
              <a:rPr lang="en-US" dirty="0"/>
              <a:t>Make full use of the broadband asset</a:t>
            </a:r>
          </a:p>
          <a:p>
            <a:r>
              <a:rPr lang="en-US" dirty="0"/>
              <a:t>If you are seeking great broadband, this is a process to:</a:t>
            </a:r>
          </a:p>
          <a:p>
            <a:pPr lvl="1"/>
            <a:r>
              <a:rPr lang="en-US" dirty="0"/>
              <a:t>Build a team to pursue improve connectivity, plus</a:t>
            </a:r>
          </a:p>
          <a:p>
            <a:pPr lvl="1"/>
            <a:r>
              <a:rPr lang="en-US" dirty="0"/>
              <a:t>Identify gaps and barriers to full community participation</a:t>
            </a:r>
          </a:p>
          <a:p>
            <a:pPr lvl="1"/>
            <a:r>
              <a:rPr lang="en-US"/>
              <a:t>Make full use of the broadband asset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29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5D586-47DD-4B40-B2FB-88A505B91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Blandin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9A099-0FA3-D04C-92FF-465A69935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Proven framework</a:t>
            </a:r>
          </a:p>
          <a:p>
            <a:r>
              <a:rPr lang="en-US" dirty="0"/>
              <a:t>Facilitation</a:t>
            </a:r>
          </a:p>
          <a:p>
            <a:r>
              <a:rPr lang="en-US" dirty="0"/>
              <a:t>Up to $75,000 for project funding</a:t>
            </a:r>
          </a:p>
          <a:p>
            <a:r>
              <a:rPr lang="en-US" dirty="0"/>
              <a:t>Active learning</a:t>
            </a:r>
          </a:p>
          <a:p>
            <a:pPr lvl="1"/>
            <a:r>
              <a:rPr lang="en-US" dirty="0"/>
              <a:t>Experts</a:t>
            </a:r>
          </a:p>
          <a:p>
            <a:pPr lvl="1"/>
            <a:r>
              <a:rPr lang="en-US" dirty="0"/>
              <a:t>Other communities</a:t>
            </a:r>
          </a:p>
        </p:txBody>
      </p:sp>
    </p:spTree>
    <p:extLst>
      <p:ext uri="{BB962C8B-B14F-4D97-AF65-F5344CB8AC3E}">
        <p14:creationId xmlns:p14="http://schemas.microsoft.com/office/powerpoint/2010/main" val="160751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8721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BBC Process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372325"/>
              </p:ext>
            </p:extLst>
          </p:nvPr>
        </p:nvGraphicFramePr>
        <p:xfrm>
          <a:off x="457200" y="800099"/>
          <a:ext cx="8229600" cy="5884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56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Proven Success Strategies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491C648-4564-4090-9E9A-7477DAC1B9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72135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0855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D31FE-A120-B94C-ABF6-2E957B590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38784"/>
          </a:xfrm>
        </p:spPr>
        <p:txBody>
          <a:bodyPr/>
          <a:lstStyle/>
          <a:p>
            <a:r>
              <a:rPr lang="en-US" dirty="0"/>
              <a:t>Project Design Process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AD3F2BC-9747-CB45-B168-5DCA6E777C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547794"/>
              </p:ext>
            </p:extLst>
          </p:nvPr>
        </p:nvGraphicFramePr>
        <p:xfrm>
          <a:off x="457200" y="1027176"/>
          <a:ext cx="8503920" cy="547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15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Intelligent Community Framework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71600"/>
            <a:ext cx="5486400" cy="49179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3209B4-EC40-1D4B-BA67-AC474BB93F06}"/>
              </a:ext>
            </a:extLst>
          </p:cNvPr>
          <p:cNvSpPr txBox="1"/>
          <p:nvPr/>
        </p:nvSpPr>
        <p:spPr>
          <a:xfrm>
            <a:off x="5654566" y="6421821"/>
            <a:ext cx="3076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www.intelligentcommunity.org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81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5287" y="0"/>
            <a:ext cx="633870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" y="0"/>
            <a:ext cx="2808883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D614AA-9389-6F4B-AA77-F34BAE1E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39" y="637762"/>
            <a:ext cx="1643086" cy="5576770"/>
          </a:xfrm>
        </p:spPr>
        <p:txBody>
          <a:bodyPr anchor="t">
            <a:normAutofit/>
          </a:bodyPr>
          <a:lstStyle/>
          <a:p>
            <a:pPr algn="l"/>
            <a:r>
              <a:rPr lang="en-US" sz="3100">
                <a:solidFill>
                  <a:schemeClr val="bg1"/>
                </a:solidFill>
              </a:rPr>
              <a:t>Here to help!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1049" y="643465"/>
            <a:ext cx="3429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8D2CB-AF4F-8A4D-A5D7-FEA2E76DF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049" y="850052"/>
            <a:ext cx="5547848" cy="5326911"/>
          </a:xfrm>
        </p:spPr>
        <p:txBody>
          <a:bodyPr>
            <a:normAutofit/>
          </a:bodyPr>
          <a:lstStyle/>
          <a:p>
            <a:r>
              <a:rPr lang="en-US" sz="2100" dirty="0"/>
              <a:t>Mary Magnuson – Grants questions</a:t>
            </a:r>
          </a:p>
          <a:p>
            <a:pPr lvl="1"/>
            <a:r>
              <a:rPr lang="en-US" sz="2100" dirty="0"/>
              <a:t>Broadband Program Administrator</a:t>
            </a:r>
          </a:p>
          <a:p>
            <a:pPr lvl="1"/>
            <a:r>
              <a:rPr lang="en-US" sz="2100" dirty="0">
                <a:hlinkClick r:id="rId2"/>
              </a:rPr>
              <a:t>memagnuson@blandinfoundation.org</a:t>
            </a:r>
            <a:endParaRPr lang="en-US" sz="2100" dirty="0"/>
          </a:p>
          <a:p>
            <a:pPr lvl="1"/>
            <a:r>
              <a:rPr lang="en-US" sz="2100" dirty="0"/>
              <a:t>218-327-8738</a:t>
            </a:r>
          </a:p>
          <a:p>
            <a:pPr marL="457200" lvl="1" indent="0">
              <a:buNone/>
            </a:pPr>
            <a:endParaRPr lang="en-US" sz="2100" dirty="0"/>
          </a:p>
          <a:p>
            <a:r>
              <a:rPr lang="en-US" sz="2100" dirty="0"/>
              <a:t>Bill Coleman – Process and projects questions</a:t>
            </a:r>
          </a:p>
          <a:p>
            <a:pPr lvl="1"/>
            <a:r>
              <a:rPr lang="en-US" sz="2100" dirty="0"/>
              <a:t>Community Technology Advisors</a:t>
            </a:r>
          </a:p>
          <a:p>
            <a:pPr lvl="1"/>
            <a:r>
              <a:rPr lang="en-US" sz="2100" dirty="0">
                <a:hlinkClick r:id="rId3"/>
              </a:rPr>
              <a:t>bill@communitytechnologyadvisors.com</a:t>
            </a:r>
            <a:endParaRPr lang="en-US" sz="2100" dirty="0"/>
          </a:p>
          <a:p>
            <a:pPr lvl="1"/>
            <a:r>
              <a:rPr lang="en-US" sz="2100" dirty="0"/>
              <a:t>651-491-2551</a:t>
            </a:r>
          </a:p>
        </p:txBody>
      </p:sp>
    </p:spTree>
    <p:extLst>
      <p:ext uri="{BB962C8B-B14F-4D97-AF65-F5344CB8AC3E}">
        <p14:creationId xmlns:p14="http://schemas.microsoft.com/office/powerpoint/2010/main" val="3931387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D623A4F27EDA43A0387E8241966B77" ma:contentTypeVersion="14" ma:contentTypeDescription="Create a new document." ma:contentTypeScope="" ma:versionID="2119df3a6bb560e7df64e61e8efebd1f">
  <xsd:schema xmlns:xsd="http://www.w3.org/2001/XMLSchema" xmlns:xs="http://www.w3.org/2001/XMLSchema" xmlns:p="http://schemas.microsoft.com/office/2006/metadata/properties" xmlns:ns2="d4c23d22-d392-4f0a-b6a8-01421f4ac7e1" targetNamespace="http://schemas.microsoft.com/office/2006/metadata/properties" ma:root="true" ma:fieldsID="436f8aaab551b9a883042ce112f88a8b" ns2:_="">
    <xsd:import namespace="d4c23d22-d392-4f0a-b6a8-01421f4ac7e1"/>
    <xsd:element name="properties">
      <xsd:complexType>
        <xsd:sequence>
          <xsd:element name="documentManagement">
            <xsd:complexType>
              <xsd:all>
                <xsd:element ref="ns2:Meeting_x0020_Series"/>
                <xsd:element ref="ns2:Date"/>
                <xsd:element ref="ns2:Meeting_x0020_Nam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23d22-d392-4f0a-b6a8-01421f4ac7e1" elementFormDefault="qualified">
    <xsd:import namespace="http://schemas.microsoft.com/office/2006/documentManagement/types"/>
    <xsd:import namespace="http://schemas.microsoft.com/office/infopath/2007/PartnerControls"/>
    <xsd:element name="Meeting_x0020_Series" ma:index="1" ma:displayName="Meeting Series" ma:format="Dropdown" ma:internalName="Meeting_x0020_Series" ma:readOnly="false">
      <xsd:simpleType>
        <xsd:restriction base="dms:Choice">
          <xsd:enumeration value="Cooperatives"/>
          <xsd:enumeration value="Rural BB Coalition"/>
          <xsd:enumeration value="BBC"/>
          <xsd:enumeration value="One-Offs"/>
        </xsd:restriction>
      </xsd:simpleType>
    </xsd:element>
    <xsd:element name="Date" ma:index="3" ma:displayName="Date" ma:default="[today]" ma:format="DateOnly" ma:internalName="Date" ma:readOnly="false">
      <xsd:simpleType>
        <xsd:restriction base="dms:DateTime"/>
      </xsd:simpleType>
    </xsd:element>
    <xsd:element name="Meeting_x0020_Name" ma:index="6" nillable="true" ma:displayName="Meeting Name" ma:format="Dropdown" ma:internalName="Meeting_x0020_Name" ma:readOnly="false">
      <xsd:simpleType>
        <xsd:restriction base="dms:Choice">
          <xsd:enumeration value="BBC Gathering Dec 10"/>
          <xsd:enumeration value="BBC Gathering May"/>
          <xsd:enumeration value="BBC Gathering Sept 13"/>
          <xsd:enumeration value="BBC Gathering Sept 2016"/>
          <xsd:enumeration value="BBC Kickoff"/>
          <xsd:enumeration value="BBC Kickoff Jan 21-22"/>
          <xsd:enumeration value="BBC May 27-28"/>
          <xsd:enumeration value="BBC MIRC Input Gathering 061014"/>
          <xsd:enumeration value="BBC Strut Your Stuff Tour 2016"/>
          <xsd:enumeration value="Co-op May 5"/>
          <xsd:enumeration value="Coop Meetings"/>
          <xsd:enumeration value="Cooperation Among Coops July 19"/>
          <xsd:enumeration value="Jan 16-17 BBC Kickoff"/>
          <xsd:enumeration value="Jan 28 Broadband Coalition Meeting"/>
          <xsd:enumeration value="Legislative Stakeholder Strategy Session Oct 15"/>
          <xsd:enumeration value="Mar 1 Broadband Coalition Meeting"/>
          <xsd:enumeration value="Mar 9 Legislator Info Session"/>
          <xsd:enumeration value="NRECA Summit on Rural America WA DC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d4c23d22-d392-4f0a-b6a8-01421f4ac7e1">2018-08-02T05:00:00+00:00</Date>
    <Meeting_x0020_Name xmlns="d4c23d22-d392-4f0a-b6a8-01421f4ac7e1" xsi:nil="true"/>
    <Meeting_x0020_Series xmlns="d4c23d22-d392-4f0a-b6a8-01421f4ac7e1">BBC</Meeting_x0020_Series>
  </documentManagement>
</p:properties>
</file>

<file path=customXml/itemProps1.xml><?xml version="1.0" encoding="utf-8"?>
<ds:datastoreItem xmlns:ds="http://schemas.openxmlformats.org/officeDocument/2006/customXml" ds:itemID="{5657D0F5-74C3-44BC-B9C5-D2F9BEE937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53D421-F841-4CDC-8999-2AA13F6B06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c23d22-d392-4f0a-b6a8-01421f4ac7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22F49D-33AA-44D2-8B08-46E33CB91151}">
  <ds:schemaRefs>
    <ds:schemaRef ds:uri="http://schemas.microsoft.com/office/2006/metadata/properties"/>
    <ds:schemaRef ds:uri="http://schemas.microsoft.com/office/infopath/2007/PartnerControls"/>
    <ds:schemaRef ds:uri="d4c23d22-d392-4f0a-b6a8-01421f4ac7e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267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Blandin Broadband Communities</vt:lpstr>
      <vt:lpstr>BBC Success Pyramid</vt:lpstr>
      <vt:lpstr>Program Goals</vt:lpstr>
      <vt:lpstr>Blandin Commitment</vt:lpstr>
      <vt:lpstr>The BBC Process</vt:lpstr>
      <vt:lpstr>Proven Success Strategies</vt:lpstr>
      <vt:lpstr>Project Design Process</vt:lpstr>
      <vt:lpstr>Intelligent Community Framework</vt:lpstr>
      <vt:lpstr>Here to help!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Blandin Broadband Communities</dc:title>
  <dc:creator>Bill Coleman</dc:creator>
  <cp:lastModifiedBy>Mary Magnuson</cp:lastModifiedBy>
  <cp:revision>7</cp:revision>
  <dcterms:created xsi:type="dcterms:W3CDTF">2020-03-10T16:11:25Z</dcterms:created>
  <dcterms:modified xsi:type="dcterms:W3CDTF">2021-07-14T20:56:45Z</dcterms:modified>
</cp:coreProperties>
</file>