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2" r:id="rId6"/>
    <p:sldId id="258" r:id="rId7"/>
    <p:sldId id="304" r:id="rId8"/>
    <p:sldId id="259" r:id="rId9"/>
    <p:sldId id="264" r:id="rId10"/>
    <p:sldId id="273" r:id="rId11"/>
    <p:sldId id="274" r:id="rId12"/>
    <p:sldId id="275" r:id="rId13"/>
    <p:sldId id="276" r:id="rId14"/>
    <p:sldId id="278" r:id="rId15"/>
    <p:sldId id="299" r:id="rId16"/>
    <p:sldId id="277" r:id="rId17"/>
    <p:sldId id="300" r:id="rId18"/>
    <p:sldId id="265" r:id="rId19"/>
    <p:sldId id="266" r:id="rId20"/>
    <p:sldId id="261" r:id="rId21"/>
    <p:sldId id="301" r:id="rId22"/>
    <p:sldId id="257" r:id="rId23"/>
    <p:sldId id="302" r:id="rId24"/>
    <p:sldId id="263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43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svg"/><Relationship Id="rId1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svg"/><Relationship Id="rId1" Type="http://schemas.openxmlformats.org/officeDocument/2006/relationships/image" Target="../media/image22.png"/><Relationship Id="rId6" Type="http://schemas.openxmlformats.org/officeDocument/2006/relationships/image" Target="../media/image21.svg"/><Relationship Id="rId5" Type="http://schemas.openxmlformats.org/officeDocument/2006/relationships/image" Target="../media/image24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25D09-B536-A74B-9F15-EEC5323006D9}" type="doc">
      <dgm:prSet loTypeId="urn:microsoft.com/office/officeart/2005/8/layout/pyramid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D3E17-E244-DD4E-A426-DEDBEE40F9C3}">
      <dgm:prSet phldrT="[Text]"/>
      <dgm:spPr/>
      <dgm:t>
        <a:bodyPr/>
        <a:lstStyle/>
        <a:p>
          <a:r>
            <a:rPr lang="en-US" dirty="0"/>
            <a:t>Amazing Results</a:t>
          </a:r>
        </a:p>
      </dgm:t>
    </dgm:pt>
    <dgm:pt modelId="{707E5209-66F1-ED42-A377-01B34C5072EA}" type="parTrans" cxnId="{731B0068-0E46-4745-B5D8-EA6298D4AAE1}">
      <dgm:prSet/>
      <dgm:spPr/>
      <dgm:t>
        <a:bodyPr/>
        <a:lstStyle/>
        <a:p>
          <a:endParaRPr lang="en-US"/>
        </a:p>
      </dgm:t>
    </dgm:pt>
    <dgm:pt modelId="{B8C7C15E-1525-134C-8A9E-62A321C0426F}" type="sibTrans" cxnId="{731B0068-0E46-4745-B5D8-EA6298D4AAE1}">
      <dgm:prSet/>
      <dgm:spPr/>
      <dgm:t>
        <a:bodyPr/>
        <a:lstStyle/>
        <a:p>
          <a:endParaRPr lang="en-US"/>
        </a:p>
      </dgm:t>
    </dgm:pt>
    <dgm:pt modelId="{F52B222E-795A-6248-BD6D-040D4BE59BC6}">
      <dgm:prSet phldrT="[Text]"/>
      <dgm:spPr/>
      <dgm:t>
        <a:bodyPr/>
        <a:lstStyle/>
        <a:p>
          <a:r>
            <a:rPr lang="en-US" dirty="0"/>
            <a:t>Ideas</a:t>
          </a:r>
        </a:p>
      </dgm:t>
    </dgm:pt>
    <dgm:pt modelId="{7EEA657E-A7FF-5142-8487-18E88E9548F6}" type="parTrans" cxnId="{CF6497C6-DAA3-E444-B157-D8CADCF302FB}">
      <dgm:prSet/>
      <dgm:spPr/>
      <dgm:t>
        <a:bodyPr/>
        <a:lstStyle/>
        <a:p>
          <a:endParaRPr lang="en-US"/>
        </a:p>
      </dgm:t>
    </dgm:pt>
    <dgm:pt modelId="{FCFEB8AA-DC29-4745-99CE-3407DF31C558}" type="sibTrans" cxnId="{CF6497C6-DAA3-E444-B157-D8CADCF302FB}">
      <dgm:prSet/>
      <dgm:spPr/>
      <dgm:t>
        <a:bodyPr/>
        <a:lstStyle/>
        <a:p>
          <a:endParaRPr lang="en-US"/>
        </a:p>
      </dgm:t>
    </dgm:pt>
    <dgm:pt modelId="{2DA7DE0C-A0CB-F049-B1D6-2E96056910C2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17887035-43F4-1B44-BA59-4F57BF6F711A}" type="parTrans" cxnId="{4CD88BFA-DA81-B44F-A36F-904EFA458541}">
      <dgm:prSet/>
      <dgm:spPr/>
      <dgm:t>
        <a:bodyPr/>
        <a:lstStyle/>
        <a:p>
          <a:endParaRPr lang="en-US"/>
        </a:p>
      </dgm:t>
    </dgm:pt>
    <dgm:pt modelId="{2F78AC16-5973-3A47-B1C7-C605863C9108}" type="sibTrans" cxnId="{4CD88BFA-DA81-B44F-A36F-904EFA458541}">
      <dgm:prSet/>
      <dgm:spPr/>
      <dgm:t>
        <a:bodyPr/>
        <a:lstStyle/>
        <a:p>
          <a:endParaRPr lang="en-US"/>
        </a:p>
      </dgm:t>
    </dgm:pt>
    <dgm:pt modelId="{015049F4-53B3-FE4A-BFBB-AA7544CF7F8E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943441A1-77B1-1C41-A1C0-C0B1BAEDBF48}" type="parTrans" cxnId="{CC6E0DB1-7A46-3648-ADCC-4EC3114A46D5}">
      <dgm:prSet/>
      <dgm:spPr/>
      <dgm:t>
        <a:bodyPr/>
        <a:lstStyle/>
        <a:p>
          <a:endParaRPr lang="en-US"/>
        </a:p>
      </dgm:t>
    </dgm:pt>
    <dgm:pt modelId="{B706BEAA-ABD5-5348-9803-2C266F299FD6}" type="sibTrans" cxnId="{CC6E0DB1-7A46-3648-ADCC-4EC3114A46D5}">
      <dgm:prSet/>
      <dgm:spPr/>
      <dgm:t>
        <a:bodyPr/>
        <a:lstStyle/>
        <a:p>
          <a:endParaRPr lang="en-US"/>
        </a:p>
      </dgm:t>
    </dgm:pt>
    <dgm:pt modelId="{7528B1E2-4F6A-954E-B41C-AB8138329BE5}" type="pres">
      <dgm:prSet presAssocID="{41825D09-B536-A74B-9F15-EEC5323006D9}" presName="compositeShape" presStyleCnt="0">
        <dgm:presLayoutVars>
          <dgm:chMax val="9"/>
          <dgm:dir/>
          <dgm:resizeHandles val="exact"/>
        </dgm:presLayoutVars>
      </dgm:prSet>
      <dgm:spPr/>
    </dgm:pt>
    <dgm:pt modelId="{78387E43-1CB9-3544-9048-7AC3E593B55E}" type="pres">
      <dgm:prSet presAssocID="{41825D09-B536-A74B-9F15-EEC5323006D9}" presName="triangle1" presStyleLbl="node1" presStyleIdx="0" presStyleCnt="4">
        <dgm:presLayoutVars>
          <dgm:bulletEnabled val="1"/>
        </dgm:presLayoutVars>
      </dgm:prSet>
      <dgm:spPr/>
    </dgm:pt>
    <dgm:pt modelId="{60BF706F-9D1A-654A-B452-E23B2BB93FF5}" type="pres">
      <dgm:prSet presAssocID="{41825D09-B536-A74B-9F15-EEC5323006D9}" presName="triangle2" presStyleLbl="node1" presStyleIdx="1" presStyleCnt="4">
        <dgm:presLayoutVars>
          <dgm:bulletEnabled val="1"/>
        </dgm:presLayoutVars>
      </dgm:prSet>
      <dgm:spPr/>
    </dgm:pt>
    <dgm:pt modelId="{63132998-90EA-B245-AA21-04006BFA9A39}" type="pres">
      <dgm:prSet presAssocID="{41825D09-B536-A74B-9F15-EEC5323006D9}" presName="triangle3" presStyleLbl="node1" presStyleIdx="2" presStyleCnt="4">
        <dgm:presLayoutVars>
          <dgm:bulletEnabled val="1"/>
        </dgm:presLayoutVars>
      </dgm:prSet>
      <dgm:spPr/>
    </dgm:pt>
    <dgm:pt modelId="{73D89042-28D4-1143-A134-24C2B6221ECD}" type="pres">
      <dgm:prSet presAssocID="{41825D09-B536-A74B-9F15-EEC5323006D9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5009C809-7584-6848-BE3A-AB998A905FAC}" type="presOf" srcId="{015049F4-53B3-FE4A-BFBB-AA7544CF7F8E}" destId="{73D89042-28D4-1143-A134-24C2B6221ECD}" srcOrd="0" destOrd="0" presId="urn:microsoft.com/office/officeart/2005/8/layout/pyramid4"/>
    <dgm:cxn modelId="{731B0068-0E46-4745-B5D8-EA6298D4AAE1}" srcId="{41825D09-B536-A74B-9F15-EEC5323006D9}" destId="{92CD3E17-E244-DD4E-A426-DEDBEE40F9C3}" srcOrd="0" destOrd="0" parTransId="{707E5209-66F1-ED42-A377-01B34C5072EA}" sibTransId="{B8C7C15E-1525-134C-8A9E-62A321C0426F}"/>
    <dgm:cxn modelId="{3CC6B17F-4000-2047-BE63-B073137E541A}" type="presOf" srcId="{92CD3E17-E244-DD4E-A426-DEDBEE40F9C3}" destId="{78387E43-1CB9-3544-9048-7AC3E593B55E}" srcOrd="0" destOrd="0" presId="urn:microsoft.com/office/officeart/2005/8/layout/pyramid4"/>
    <dgm:cxn modelId="{70B90DAE-16BE-6041-AF74-C0B50C380143}" type="presOf" srcId="{2DA7DE0C-A0CB-F049-B1D6-2E96056910C2}" destId="{63132998-90EA-B245-AA21-04006BFA9A39}" srcOrd="0" destOrd="0" presId="urn:microsoft.com/office/officeart/2005/8/layout/pyramid4"/>
    <dgm:cxn modelId="{CC6E0DB1-7A46-3648-ADCC-4EC3114A46D5}" srcId="{41825D09-B536-A74B-9F15-EEC5323006D9}" destId="{015049F4-53B3-FE4A-BFBB-AA7544CF7F8E}" srcOrd="3" destOrd="0" parTransId="{943441A1-77B1-1C41-A1C0-C0B1BAEDBF48}" sibTransId="{B706BEAA-ABD5-5348-9803-2C266F299FD6}"/>
    <dgm:cxn modelId="{CF6497C6-DAA3-E444-B157-D8CADCF302FB}" srcId="{41825D09-B536-A74B-9F15-EEC5323006D9}" destId="{F52B222E-795A-6248-BD6D-040D4BE59BC6}" srcOrd="1" destOrd="0" parTransId="{7EEA657E-A7FF-5142-8487-18E88E9548F6}" sibTransId="{FCFEB8AA-DC29-4745-99CE-3407DF31C558}"/>
    <dgm:cxn modelId="{5B30D7E8-E02B-5045-B46D-2DCEC7D848F8}" type="presOf" srcId="{41825D09-B536-A74B-9F15-EEC5323006D9}" destId="{7528B1E2-4F6A-954E-B41C-AB8138329BE5}" srcOrd="0" destOrd="0" presId="urn:microsoft.com/office/officeart/2005/8/layout/pyramid4"/>
    <dgm:cxn modelId="{96588DEE-E84E-A941-B9B7-4208FC34986E}" type="presOf" srcId="{F52B222E-795A-6248-BD6D-040D4BE59BC6}" destId="{60BF706F-9D1A-654A-B452-E23B2BB93FF5}" srcOrd="0" destOrd="0" presId="urn:microsoft.com/office/officeart/2005/8/layout/pyramid4"/>
    <dgm:cxn modelId="{4CD88BFA-DA81-B44F-A36F-904EFA458541}" srcId="{41825D09-B536-A74B-9F15-EEC5323006D9}" destId="{2DA7DE0C-A0CB-F049-B1D6-2E96056910C2}" srcOrd="2" destOrd="0" parTransId="{17887035-43F4-1B44-BA59-4F57BF6F711A}" sibTransId="{2F78AC16-5973-3A47-B1C7-C605863C9108}"/>
    <dgm:cxn modelId="{1F489652-AFC7-F349-A1BC-8704C05BF5E1}" type="presParOf" srcId="{7528B1E2-4F6A-954E-B41C-AB8138329BE5}" destId="{78387E43-1CB9-3544-9048-7AC3E593B55E}" srcOrd="0" destOrd="0" presId="urn:microsoft.com/office/officeart/2005/8/layout/pyramid4"/>
    <dgm:cxn modelId="{824EADC3-B65E-014A-8997-DE0649EE3387}" type="presParOf" srcId="{7528B1E2-4F6A-954E-B41C-AB8138329BE5}" destId="{60BF706F-9D1A-654A-B452-E23B2BB93FF5}" srcOrd="1" destOrd="0" presId="urn:microsoft.com/office/officeart/2005/8/layout/pyramid4"/>
    <dgm:cxn modelId="{BFF07FFE-F1B6-DF41-9FF2-9382C6769B45}" type="presParOf" srcId="{7528B1E2-4F6A-954E-B41C-AB8138329BE5}" destId="{63132998-90EA-B245-AA21-04006BFA9A39}" srcOrd="2" destOrd="0" presId="urn:microsoft.com/office/officeart/2005/8/layout/pyramid4"/>
    <dgm:cxn modelId="{E793798E-A6CE-0743-8FA0-03B2AAAC5C78}" type="presParOf" srcId="{7528B1E2-4F6A-954E-B41C-AB8138329BE5}" destId="{73D89042-28D4-1143-A134-24C2B6221EC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89479-374E-964F-8DA2-6A3F5BCB5407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4D8960-1304-DE43-86A9-774CCE202DC7}">
      <dgm:prSet phldrT="[Text]" custT="1"/>
      <dgm:spPr/>
      <dgm:t>
        <a:bodyPr/>
        <a:lstStyle/>
        <a:p>
          <a:r>
            <a:rPr lang="en-US" sz="1600" dirty="0"/>
            <a:t>February </a:t>
          </a:r>
          <a:r>
            <a:rPr lang="mr-IN" sz="1600" dirty="0"/>
            <a:t>–</a:t>
          </a:r>
          <a:r>
            <a:rPr lang="en-US" sz="1600" dirty="0"/>
            <a:t> Increasing your confidence - </a:t>
          </a:r>
          <a:r>
            <a:rPr lang="en-US" sz="2400" dirty="0">
              <a:solidFill>
                <a:srgbClr val="FF0000"/>
              </a:solidFill>
            </a:rPr>
            <a:t>COMPLETE</a:t>
          </a:r>
        </a:p>
      </dgm:t>
    </dgm:pt>
    <dgm:pt modelId="{956DCA63-E329-CB46-944A-9215BDC7D959}" type="parTrans" cxnId="{59DE9E82-621B-1449-A9AF-3A4BF4EB2BDF}">
      <dgm:prSet/>
      <dgm:spPr/>
      <dgm:t>
        <a:bodyPr/>
        <a:lstStyle/>
        <a:p>
          <a:endParaRPr lang="en-US"/>
        </a:p>
      </dgm:t>
    </dgm:pt>
    <dgm:pt modelId="{0F714D3F-E8C7-B144-9CE8-2FF935D6EDF9}" type="sibTrans" cxnId="{59DE9E82-621B-1449-A9AF-3A4BF4EB2BDF}">
      <dgm:prSet/>
      <dgm:spPr/>
      <dgm:t>
        <a:bodyPr/>
        <a:lstStyle/>
        <a:p>
          <a:endParaRPr lang="en-US"/>
        </a:p>
      </dgm:t>
    </dgm:pt>
    <dgm:pt modelId="{1E743129-04AB-B849-A16E-EA970F92235D}">
      <dgm:prSet phldrT="[Text]"/>
      <dgm:spPr/>
      <dgm:t>
        <a:bodyPr/>
        <a:lstStyle/>
        <a:p>
          <a:r>
            <a:rPr lang="en-US" dirty="0"/>
            <a:t>June </a:t>
          </a:r>
          <a:r>
            <a:rPr lang="mr-IN" dirty="0"/>
            <a:t>–</a:t>
          </a:r>
          <a:r>
            <a:rPr lang="en-US" dirty="0"/>
            <a:t> Vision and Brainstorm Meetings</a:t>
          </a:r>
        </a:p>
        <a:p>
          <a:r>
            <a:rPr lang="en-US" dirty="0"/>
            <a:t>*Engaging the community, determining priorities</a:t>
          </a:r>
        </a:p>
      </dgm:t>
    </dgm:pt>
    <dgm:pt modelId="{FD6667F8-CF74-5741-8A85-BA1CD1D02279}" type="parTrans" cxnId="{A80D21FE-2124-D04B-8FCB-8AFE48AB46A9}">
      <dgm:prSet/>
      <dgm:spPr/>
      <dgm:t>
        <a:bodyPr/>
        <a:lstStyle/>
        <a:p>
          <a:endParaRPr lang="en-US"/>
        </a:p>
      </dgm:t>
    </dgm:pt>
    <dgm:pt modelId="{FF2DE586-CF1A-5840-A24E-3BBB961C9E18}" type="sibTrans" cxnId="{A80D21FE-2124-D04B-8FCB-8AFE48AB46A9}">
      <dgm:prSet/>
      <dgm:spPr/>
      <dgm:t>
        <a:bodyPr/>
        <a:lstStyle/>
        <a:p>
          <a:endParaRPr lang="en-US"/>
        </a:p>
      </dgm:t>
    </dgm:pt>
    <dgm:pt modelId="{B747EA82-FF71-294E-970C-0AAEA4F3B435}">
      <dgm:prSet phldrT="[Text]"/>
      <dgm:spPr/>
      <dgm:t>
        <a:bodyPr/>
        <a:lstStyle/>
        <a:p>
          <a:r>
            <a:rPr lang="en-US" dirty="0"/>
            <a:t>July  </a:t>
          </a:r>
          <a:r>
            <a:rPr lang="mr-IN" dirty="0"/>
            <a:t>–</a:t>
          </a:r>
          <a:r>
            <a:rPr lang="en-US" dirty="0"/>
            <a:t> Project Development Meeting – 90 minutes</a:t>
          </a:r>
        </a:p>
        <a:p>
          <a:r>
            <a:rPr lang="en-US" dirty="0"/>
            <a:t>*Coordinating and finalizing projects</a:t>
          </a:r>
        </a:p>
      </dgm:t>
    </dgm:pt>
    <dgm:pt modelId="{C08D26EE-4165-5443-AE72-9D413BE3E3AE}" type="parTrans" cxnId="{D0BA1EE3-0E55-8E4A-8B51-5CFF89BBBE72}">
      <dgm:prSet/>
      <dgm:spPr/>
      <dgm:t>
        <a:bodyPr/>
        <a:lstStyle/>
        <a:p>
          <a:endParaRPr lang="en-US"/>
        </a:p>
      </dgm:t>
    </dgm:pt>
    <dgm:pt modelId="{31A8BAC5-5A7B-6345-9B4F-19E939A8239D}" type="sibTrans" cxnId="{D0BA1EE3-0E55-8E4A-8B51-5CFF89BBBE72}">
      <dgm:prSet/>
      <dgm:spPr/>
      <dgm:t>
        <a:bodyPr/>
        <a:lstStyle/>
        <a:p>
          <a:endParaRPr lang="en-US"/>
        </a:p>
      </dgm:t>
    </dgm:pt>
    <dgm:pt modelId="{7CD12200-2A8D-FF4B-AB32-127E42D284A5}">
      <dgm:prSet custT="1"/>
      <dgm:spPr/>
      <dgm:t>
        <a:bodyPr/>
        <a:lstStyle/>
        <a:p>
          <a:r>
            <a:rPr lang="en-US" sz="1600" dirty="0"/>
            <a:t>May </a:t>
          </a:r>
          <a:r>
            <a:rPr lang="mr-IN" sz="1600" dirty="0"/>
            <a:t>–</a:t>
          </a:r>
          <a:r>
            <a:rPr lang="en-US" sz="1600" dirty="0"/>
            <a:t> Steering Team Orientation </a:t>
          </a:r>
          <a:r>
            <a:rPr lang="mr-IN" sz="1600" dirty="0"/>
            <a:t>–</a:t>
          </a:r>
          <a:r>
            <a:rPr lang="en-US" sz="1600" dirty="0"/>
            <a:t> 2 hours </a:t>
          </a:r>
        </a:p>
        <a:p>
          <a:r>
            <a:rPr lang="en-US" sz="1600" dirty="0"/>
            <a:t>*Working together, planning the Vision Meeting – </a:t>
          </a:r>
          <a:r>
            <a:rPr lang="en-US" sz="2400" dirty="0">
              <a:solidFill>
                <a:srgbClr val="FF0000"/>
              </a:solidFill>
            </a:rPr>
            <a:t>Today!</a:t>
          </a:r>
        </a:p>
      </dgm:t>
    </dgm:pt>
    <dgm:pt modelId="{99B99851-66DE-3741-94A1-40DABEE5FF28}" type="parTrans" cxnId="{E51D6538-563B-2348-AE0C-2D628E351EE5}">
      <dgm:prSet/>
      <dgm:spPr/>
      <dgm:t>
        <a:bodyPr/>
        <a:lstStyle/>
        <a:p>
          <a:endParaRPr lang="en-US"/>
        </a:p>
      </dgm:t>
    </dgm:pt>
    <dgm:pt modelId="{A7E9CF6D-0358-2740-AB7B-47A47FBD288F}" type="sibTrans" cxnId="{E51D6538-563B-2348-AE0C-2D628E351EE5}">
      <dgm:prSet/>
      <dgm:spPr/>
      <dgm:t>
        <a:bodyPr/>
        <a:lstStyle/>
        <a:p>
          <a:endParaRPr lang="en-US"/>
        </a:p>
      </dgm:t>
    </dgm:pt>
    <dgm:pt modelId="{B352A1BA-AD16-D747-B887-F784D0188920}">
      <dgm:prSet/>
      <dgm:spPr/>
    </dgm:pt>
    <dgm:pt modelId="{6BD63802-BC74-EE4E-847B-A5B38794294B}" type="parTrans" cxnId="{7127A01D-AA62-C541-BC8F-B387E0AC3B7B}">
      <dgm:prSet/>
      <dgm:spPr/>
      <dgm:t>
        <a:bodyPr/>
        <a:lstStyle/>
        <a:p>
          <a:endParaRPr lang="en-US"/>
        </a:p>
      </dgm:t>
    </dgm:pt>
    <dgm:pt modelId="{B64626A4-2AAD-694D-BFCE-56F5E51A40BB}" type="sibTrans" cxnId="{7127A01D-AA62-C541-BC8F-B387E0AC3B7B}">
      <dgm:prSet/>
      <dgm:spPr/>
      <dgm:t>
        <a:bodyPr/>
        <a:lstStyle/>
        <a:p>
          <a:endParaRPr lang="en-US"/>
        </a:p>
      </dgm:t>
    </dgm:pt>
    <dgm:pt modelId="{C204619A-8C55-8D41-AF76-94AB76D75303}">
      <dgm:prSet phldrT="[Text]"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March - April COVID 19!</a:t>
          </a:r>
        </a:p>
      </dgm:t>
    </dgm:pt>
    <dgm:pt modelId="{3773BC4A-6171-BB4A-AC8C-84C957874046}" type="parTrans" cxnId="{C27BD3F7-9A8E-A84C-8814-23198FFA4089}">
      <dgm:prSet/>
      <dgm:spPr/>
      <dgm:t>
        <a:bodyPr/>
        <a:lstStyle/>
        <a:p>
          <a:endParaRPr lang="en-US"/>
        </a:p>
      </dgm:t>
    </dgm:pt>
    <dgm:pt modelId="{7D890901-6ADA-B04D-9CB0-3FCBAB8635D0}" type="sibTrans" cxnId="{C27BD3F7-9A8E-A84C-8814-23198FFA4089}">
      <dgm:prSet/>
      <dgm:spPr/>
      <dgm:t>
        <a:bodyPr/>
        <a:lstStyle/>
        <a:p>
          <a:endParaRPr lang="en-US"/>
        </a:p>
      </dgm:t>
    </dgm:pt>
    <dgm:pt modelId="{60D5932D-CE41-5640-A51E-460474197853}" type="pres">
      <dgm:prSet presAssocID="{3B589479-374E-964F-8DA2-6A3F5BCB5407}" presName="outerComposite" presStyleCnt="0">
        <dgm:presLayoutVars>
          <dgm:chMax val="5"/>
          <dgm:dir/>
          <dgm:resizeHandles val="exact"/>
        </dgm:presLayoutVars>
      </dgm:prSet>
      <dgm:spPr/>
    </dgm:pt>
    <dgm:pt modelId="{7B03E45F-9F4C-7C41-9D9E-CF64E1A8C36F}" type="pres">
      <dgm:prSet presAssocID="{3B589479-374E-964F-8DA2-6A3F5BCB5407}" presName="dummyMaxCanvas" presStyleCnt="0">
        <dgm:presLayoutVars/>
      </dgm:prSet>
      <dgm:spPr/>
    </dgm:pt>
    <dgm:pt modelId="{B8A449BA-9483-3C4A-9E80-8437478F7F6F}" type="pres">
      <dgm:prSet presAssocID="{3B589479-374E-964F-8DA2-6A3F5BCB5407}" presName="FiveNodes_1" presStyleLbl="node1" presStyleIdx="0" presStyleCnt="5">
        <dgm:presLayoutVars>
          <dgm:bulletEnabled val="1"/>
        </dgm:presLayoutVars>
      </dgm:prSet>
      <dgm:spPr/>
    </dgm:pt>
    <dgm:pt modelId="{7DDD57F9-7498-884F-823A-01ADDCB07EF9}" type="pres">
      <dgm:prSet presAssocID="{3B589479-374E-964F-8DA2-6A3F5BCB5407}" presName="FiveNodes_2" presStyleLbl="node1" presStyleIdx="1" presStyleCnt="5" custScaleX="108150">
        <dgm:presLayoutVars>
          <dgm:bulletEnabled val="1"/>
        </dgm:presLayoutVars>
      </dgm:prSet>
      <dgm:spPr/>
    </dgm:pt>
    <dgm:pt modelId="{63D7C3E8-CEBA-A441-A770-3898BE7E3C02}" type="pres">
      <dgm:prSet presAssocID="{3B589479-374E-964F-8DA2-6A3F5BCB5407}" presName="FiveNodes_3" presStyleLbl="node1" presStyleIdx="2" presStyleCnt="5">
        <dgm:presLayoutVars>
          <dgm:bulletEnabled val="1"/>
        </dgm:presLayoutVars>
      </dgm:prSet>
      <dgm:spPr/>
    </dgm:pt>
    <dgm:pt modelId="{AFBFD58E-A4ED-2A4D-B1AC-593D74DA7F53}" type="pres">
      <dgm:prSet presAssocID="{3B589479-374E-964F-8DA2-6A3F5BCB5407}" presName="FiveNodes_4" presStyleLbl="node1" presStyleIdx="3" presStyleCnt="5">
        <dgm:presLayoutVars>
          <dgm:bulletEnabled val="1"/>
        </dgm:presLayoutVars>
      </dgm:prSet>
      <dgm:spPr/>
    </dgm:pt>
    <dgm:pt modelId="{AEA6A0EE-81CC-834B-9DEB-7C08203133ED}" type="pres">
      <dgm:prSet presAssocID="{3B589479-374E-964F-8DA2-6A3F5BCB5407}" presName="FiveNodes_5" presStyleLbl="node1" presStyleIdx="4" presStyleCnt="5">
        <dgm:presLayoutVars>
          <dgm:bulletEnabled val="1"/>
        </dgm:presLayoutVars>
      </dgm:prSet>
      <dgm:spPr/>
    </dgm:pt>
    <dgm:pt modelId="{03C77A28-EF02-A94F-ABBD-38EA5536D3CA}" type="pres">
      <dgm:prSet presAssocID="{3B589479-374E-964F-8DA2-6A3F5BCB5407}" presName="FiveConn_1-2" presStyleLbl="fgAccFollowNode1" presStyleIdx="0" presStyleCnt="4">
        <dgm:presLayoutVars>
          <dgm:bulletEnabled val="1"/>
        </dgm:presLayoutVars>
      </dgm:prSet>
      <dgm:spPr/>
    </dgm:pt>
    <dgm:pt modelId="{5606694C-4E3E-5546-86ED-D1C16AEA620B}" type="pres">
      <dgm:prSet presAssocID="{3B589479-374E-964F-8DA2-6A3F5BCB5407}" presName="FiveConn_2-3" presStyleLbl="fgAccFollowNode1" presStyleIdx="1" presStyleCnt="4">
        <dgm:presLayoutVars>
          <dgm:bulletEnabled val="1"/>
        </dgm:presLayoutVars>
      </dgm:prSet>
      <dgm:spPr/>
    </dgm:pt>
    <dgm:pt modelId="{BDCF8B36-2A2D-D245-83AB-6710A6B078EC}" type="pres">
      <dgm:prSet presAssocID="{3B589479-374E-964F-8DA2-6A3F5BCB5407}" presName="FiveConn_3-4" presStyleLbl="fgAccFollowNode1" presStyleIdx="2" presStyleCnt="4">
        <dgm:presLayoutVars>
          <dgm:bulletEnabled val="1"/>
        </dgm:presLayoutVars>
      </dgm:prSet>
      <dgm:spPr/>
    </dgm:pt>
    <dgm:pt modelId="{9788BE45-4A43-9745-B984-258F3106C786}" type="pres">
      <dgm:prSet presAssocID="{3B589479-374E-964F-8DA2-6A3F5BCB5407}" presName="FiveConn_4-5" presStyleLbl="fgAccFollowNode1" presStyleIdx="3" presStyleCnt="4">
        <dgm:presLayoutVars>
          <dgm:bulletEnabled val="1"/>
        </dgm:presLayoutVars>
      </dgm:prSet>
      <dgm:spPr/>
    </dgm:pt>
    <dgm:pt modelId="{8982E83B-6DA0-C34A-BFC7-2CB7875987F7}" type="pres">
      <dgm:prSet presAssocID="{3B589479-374E-964F-8DA2-6A3F5BCB5407}" presName="FiveNodes_1_text" presStyleLbl="node1" presStyleIdx="4" presStyleCnt="5">
        <dgm:presLayoutVars>
          <dgm:bulletEnabled val="1"/>
        </dgm:presLayoutVars>
      </dgm:prSet>
      <dgm:spPr/>
    </dgm:pt>
    <dgm:pt modelId="{5364DAB2-C736-104E-9386-2809FF69D8F6}" type="pres">
      <dgm:prSet presAssocID="{3B589479-374E-964F-8DA2-6A3F5BCB5407}" presName="FiveNodes_2_text" presStyleLbl="node1" presStyleIdx="4" presStyleCnt="5">
        <dgm:presLayoutVars>
          <dgm:bulletEnabled val="1"/>
        </dgm:presLayoutVars>
      </dgm:prSet>
      <dgm:spPr/>
    </dgm:pt>
    <dgm:pt modelId="{47A5604D-B8B8-9249-B6C7-DABAF2342B16}" type="pres">
      <dgm:prSet presAssocID="{3B589479-374E-964F-8DA2-6A3F5BCB5407}" presName="FiveNodes_3_text" presStyleLbl="node1" presStyleIdx="4" presStyleCnt="5">
        <dgm:presLayoutVars>
          <dgm:bulletEnabled val="1"/>
        </dgm:presLayoutVars>
      </dgm:prSet>
      <dgm:spPr/>
    </dgm:pt>
    <dgm:pt modelId="{04F901D4-4E2C-7D47-BC71-FD81D8280C2A}" type="pres">
      <dgm:prSet presAssocID="{3B589479-374E-964F-8DA2-6A3F5BCB5407}" presName="FiveNodes_4_text" presStyleLbl="node1" presStyleIdx="4" presStyleCnt="5">
        <dgm:presLayoutVars>
          <dgm:bulletEnabled val="1"/>
        </dgm:presLayoutVars>
      </dgm:prSet>
      <dgm:spPr/>
    </dgm:pt>
    <dgm:pt modelId="{B31DBACB-27DC-0341-BDC1-C4E9678F4D45}" type="pres">
      <dgm:prSet presAssocID="{3B589479-374E-964F-8DA2-6A3F5BCB540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CEEFD18-5904-834C-B89A-C99787516DDD}" type="presOf" srcId="{B747EA82-FF71-294E-970C-0AAEA4F3B435}" destId="{B31DBACB-27DC-0341-BDC1-C4E9678F4D45}" srcOrd="1" destOrd="0" presId="urn:microsoft.com/office/officeart/2005/8/layout/vProcess5"/>
    <dgm:cxn modelId="{7127A01D-AA62-C541-BC8F-B387E0AC3B7B}" srcId="{3B589479-374E-964F-8DA2-6A3F5BCB5407}" destId="{B352A1BA-AD16-D747-B887-F784D0188920}" srcOrd="5" destOrd="0" parTransId="{6BD63802-BC74-EE4E-847B-A5B38794294B}" sibTransId="{B64626A4-2AAD-694D-BFCE-56F5E51A40BB}"/>
    <dgm:cxn modelId="{E51D6538-563B-2348-AE0C-2D628E351EE5}" srcId="{3B589479-374E-964F-8DA2-6A3F5BCB5407}" destId="{7CD12200-2A8D-FF4B-AB32-127E42D284A5}" srcOrd="2" destOrd="0" parTransId="{99B99851-66DE-3741-94A1-40DABEE5FF28}" sibTransId="{A7E9CF6D-0358-2740-AB7B-47A47FBD288F}"/>
    <dgm:cxn modelId="{EB486139-506E-044D-A79A-26D4B244F806}" type="presOf" srcId="{0F714D3F-E8C7-B144-9CE8-2FF935D6EDF9}" destId="{03C77A28-EF02-A94F-ABBD-38EA5536D3CA}" srcOrd="0" destOrd="0" presId="urn:microsoft.com/office/officeart/2005/8/layout/vProcess5"/>
    <dgm:cxn modelId="{74630844-B54A-5D4A-B485-76E055D2F002}" type="presOf" srcId="{7D890901-6ADA-B04D-9CB0-3FCBAB8635D0}" destId="{5606694C-4E3E-5546-86ED-D1C16AEA620B}" srcOrd="0" destOrd="0" presId="urn:microsoft.com/office/officeart/2005/8/layout/vProcess5"/>
    <dgm:cxn modelId="{BC983246-9947-174D-B143-C9FBFCCB9975}" type="presOf" srcId="{954D8960-1304-DE43-86A9-774CCE202DC7}" destId="{B8A449BA-9483-3C4A-9E80-8437478F7F6F}" srcOrd="0" destOrd="0" presId="urn:microsoft.com/office/officeart/2005/8/layout/vProcess5"/>
    <dgm:cxn modelId="{94D4206F-1FA7-5846-BB5B-85ADAFD2E3E9}" type="presOf" srcId="{B747EA82-FF71-294E-970C-0AAEA4F3B435}" destId="{AEA6A0EE-81CC-834B-9DEB-7C08203133ED}" srcOrd="0" destOrd="0" presId="urn:microsoft.com/office/officeart/2005/8/layout/vProcess5"/>
    <dgm:cxn modelId="{04EE4878-3099-0342-8378-A105B48F8C7E}" type="presOf" srcId="{7CD12200-2A8D-FF4B-AB32-127E42D284A5}" destId="{47A5604D-B8B8-9249-B6C7-DABAF2342B16}" srcOrd="1" destOrd="0" presId="urn:microsoft.com/office/officeart/2005/8/layout/vProcess5"/>
    <dgm:cxn modelId="{59DE9E82-621B-1449-A9AF-3A4BF4EB2BDF}" srcId="{3B589479-374E-964F-8DA2-6A3F5BCB5407}" destId="{954D8960-1304-DE43-86A9-774CCE202DC7}" srcOrd="0" destOrd="0" parTransId="{956DCA63-E329-CB46-944A-9215BDC7D959}" sibTransId="{0F714D3F-E8C7-B144-9CE8-2FF935D6EDF9}"/>
    <dgm:cxn modelId="{423ED491-D430-0043-9769-509FFC25EC80}" type="presOf" srcId="{FF2DE586-CF1A-5840-A24E-3BBB961C9E18}" destId="{9788BE45-4A43-9745-B984-258F3106C786}" srcOrd="0" destOrd="0" presId="urn:microsoft.com/office/officeart/2005/8/layout/vProcess5"/>
    <dgm:cxn modelId="{3F26EE95-A883-FD47-B20F-A2337B4F5CA9}" type="presOf" srcId="{C204619A-8C55-8D41-AF76-94AB76D75303}" destId="{5364DAB2-C736-104E-9386-2809FF69D8F6}" srcOrd="1" destOrd="0" presId="urn:microsoft.com/office/officeart/2005/8/layout/vProcess5"/>
    <dgm:cxn modelId="{AF44D59E-41D9-3D4C-8BD4-0F1101382672}" type="presOf" srcId="{1E743129-04AB-B849-A16E-EA970F92235D}" destId="{AFBFD58E-A4ED-2A4D-B1AC-593D74DA7F53}" srcOrd="0" destOrd="0" presId="urn:microsoft.com/office/officeart/2005/8/layout/vProcess5"/>
    <dgm:cxn modelId="{05DA359F-A827-B641-AB4A-A1619E076774}" type="presOf" srcId="{954D8960-1304-DE43-86A9-774CCE202DC7}" destId="{8982E83B-6DA0-C34A-BFC7-2CB7875987F7}" srcOrd="1" destOrd="0" presId="urn:microsoft.com/office/officeart/2005/8/layout/vProcess5"/>
    <dgm:cxn modelId="{B790B9A7-871A-E340-8FA1-301C2A8141DD}" type="presOf" srcId="{3B589479-374E-964F-8DA2-6A3F5BCB5407}" destId="{60D5932D-CE41-5640-A51E-460474197853}" srcOrd="0" destOrd="0" presId="urn:microsoft.com/office/officeart/2005/8/layout/vProcess5"/>
    <dgm:cxn modelId="{E89ED5AD-C597-A741-B8FC-3128E848709B}" type="presOf" srcId="{7CD12200-2A8D-FF4B-AB32-127E42D284A5}" destId="{63D7C3E8-CEBA-A441-A770-3898BE7E3C02}" srcOrd="0" destOrd="0" presId="urn:microsoft.com/office/officeart/2005/8/layout/vProcess5"/>
    <dgm:cxn modelId="{2B59A9B9-B2D3-6941-8837-EC56038DC4D5}" type="presOf" srcId="{1E743129-04AB-B849-A16E-EA970F92235D}" destId="{04F901D4-4E2C-7D47-BC71-FD81D8280C2A}" srcOrd="1" destOrd="0" presId="urn:microsoft.com/office/officeart/2005/8/layout/vProcess5"/>
    <dgm:cxn modelId="{452618CB-8B46-8544-8564-5B9D280CD4E7}" type="presOf" srcId="{A7E9CF6D-0358-2740-AB7B-47A47FBD288F}" destId="{BDCF8B36-2A2D-D245-83AB-6710A6B078EC}" srcOrd="0" destOrd="0" presId="urn:microsoft.com/office/officeart/2005/8/layout/vProcess5"/>
    <dgm:cxn modelId="{D0BA1EE3-0E55-8E4A-8B51-5CFF89BBBE72}" srcId="{3B589479-374E-964F-8DA2-6A3F5BCB5407}" destId="{B747EA82-FF71-294E-970C-0AAEA4F3B435}" srcOrd="4" destOrd="0" parTransId="{C08D26EE-4165-5443-AE72-9D413BE3E3AE}" sibTransId="{31A8BAC5-5A7B-6345-9B4F-19E939A8239D}"/>
    <dgm:cxn modelId="{5AE745F0-8110-7045-8A90-23A017E77D71}" type="presOf" srcId="{C204619A-8C55-8D41-AF76-94AB76D75303}" destId="{7DDD57F9-7498-884F-823A-01ADDCB07EF9}" srcOrd="0" destOrd="0" presId="urn:microsoft.com/office/officeart/2005/8/layout/vProcess5"/>
    <dgm:cxn modelId="{C27BD3F7-9A8E-A84C-8814-23198FFA4089}" srcId="{3B589479-374E-964F-8DA2-6A3F5BCB5407}" destId="{C204619A-8C55-8D41-AF76-94AB76D75303}" srcOrd="1" destOrd="0" parTransId="{3773BC4A-6171-BB4A-AC8C-84C957874046}" sibTransId="{7D890901-6ADA-B04D-9CB0-3FCBAB8635D0}"/>
    <dgm:cxn modelId="{A80D21FE-2124-D04B-8FCB-8AFE48AB46A9}" srcId="{3B589479-374E-964F-8DA2-6A3F5BCB5407}" destId="{1E743129-04AB-B849-A16E-EA970F92235D}" srcOrd="3" destOrd="0" parTransId="{FD6667F8-CF74-5741-8A85-BA1CD1D02279}" sibTransId="{FF2DE586-CF1A-5840-A24E-3BBB961C9E18}"/>
    <dgm:cxn modelId="{09975F98-44BC-9C42-9BD4-B0E91F49BE24}" type="presParOf" srcId="{60D5932D-CE41-5640-A51E-460474197853}" destId="{7B03E45F-9F4C-7C41-9D9E-CF64E1A8C36F}" srcOrd="0" destOrd="0" presId="urn:microsoft.com/office/officeart/2005/8/layout/vProcess5"/>
    <dgm:cxn modelId="{A54E4B35-646C-CF41-B5C4-9F780EE05B00}" type="presParOf" srcId="{60D5932D-CE41-5640-A51E-460474197853}" destId="{B8A449BA-9483-3C4A-9E80-8437478F7F6F}" srcOrd="1" destOrd="0" presId="urn:microsoft.com/office/officeart/2005/8/layout/vProcess5"/>
    <dgm:cxn modelId="{AFB324ED-86E7-014A-876B-A2FF360BDA52}" type="presParOf" srcId="{60D5932D-CE41-5640-A51E-460474197853}" destId="{7DDD57F9-7498-884F-823A-01ADDCB07EF9}" srcOrd="2" destOrd="0" presId="urn:microsoft.com/office/officeart/2005/8/layout/vProcess5"/>
    <dgm:cxn modelId="{99621F24-130D-0A42-AC27-18BF071708B4}" type="presParOf" srcId="{60D5932D-CE41-5640-A51E-460474197853}" destId="{63D7C3E8-CEBA-A441-A770-3898BE7E3C02}" srcOrd="3" destOrd="0" presId="urn:microsoft.com/office/officeart/2005/8/layout/vProcess5"/>
    <dgm:cxn modelId="{285775D4-AD27-C045-A532-1A7F813F2723}" type="presParOf" srcId="{60D5932D-CE41-5640-A51E-460474197853}" destId="{AFBFD58E-A4ED-2A4D-B1AC-593D74DA7F53}" srcOrd="4" destOrd="0" presId="urn:microsoft.com/office/officeart/2005/8/layout/vProcess5"/>
    <dgm:cxn modelId="{450D28FB-5193-F543-B750-C6C59355A402}" type="presParOf" srcId="{60D5932D-CE41-5640-A51E-460474197853}" destId="{AEA6A0EE-81CC-834B-9DEB-7C08203133ED}" srcOrd="5" destOrd="0" presId="urn:microsoft.com/office/officeart/2005/8/layout/vProcess5"/>
    <dgm:cxn modelId="{3CF6FA8F-1EAA-624B-8274-3937C2C0CE85}" type="presParOf" srcId="{60D5932D-CE41-5640-A51E-460474197853}" destId="{03C77A28-EF02-A94F-ABBD-38EA5536D3CA}" srcOrd="6" destOrd="0" presId="urn:microsoft.com/office/officeart/2005/8/layout/vProcess5"/>
    <dgm:cxn modelId="{985B8F52-A6DA-1541-B439-CD4431CE3B70}" type="presParOf" srcId="{60D5932D-CE41-5640-A51E-460474197853}" destId="{5606694C-4E3E-5546-86ED-D1C16AEA620B}" srcOrd="7" destOrd="0" presId="urn:microsoft.com/office/officeart/2005/8/layout/vProcess5"/>
    <dgm:cxn modelId="{6B5C3727-F9B7-D14B-A48B-870CF07F401B}" type="presParOf" srcId="{60D5932D-CE41-5640-A51E-460474197853}" destId="{BDCF8B36-2A2D-D245-83AB-6710A6B078EC}" srcOrd="8" destOrd="0" presId="urn:microsoft.com/office/officeart/2005/8/layout/vProcess5"/>
    <dgm:cxn modelId="{1A9CEE48-0E7C-D74D-AFCE-F8CDA2F4B51D}" type="presParOf" srcId="{60D5932D-CE41-5640-A51E-460474197853}" destId="{9788BE45-4A43-9745-B984-258F3106C786}" srcOrd="9" destOrd="0" presId="urn:microsoft.com/office/officeart/2005/8/layout/vProcess5"/>
    <dgm:cxn modelId="{482B8A3B-B981-0B4E-A245-6274A8F95EAA}" type="presParOf" srcId="{60D5932D-CE41-5640-A51E-460474197853}" destId="{8982E83B-6DA0-C34A-BFC7-2CB7875987F7}" srcOrd="10" destOrd="0" presId="urn:microsoft.com/office/officeart/2005/8/layout/vProcess5"/>
    <dgm:cxn modelId="{7C239AAF-9887-094E-AE54-2E6127C4ECDA}" type="presParOf" srcId="{60D5932D-CE41-5640-A51E-460474197853}" destId="{5364DAB2-C736-104E-9386-2809FF69D8F6}" srcOrd="11" destOrd="0" presId="urn:microsoft.com/office/officeart/2005/8/layout/vProcess5"/>
    <dgm:cxn modelId="{E0046CC2-298E-EB45-9A21-70B65E738450}" type="presParOf" srcId="{60D5932D-CE41-5640-A51E-460474197853}" destId="{47A5604D-B8B8-9249-B6C7-DABAF2342B16}" srcOrd="12" destOrd="0" presId="urn:microsoft.com/office/officeart/2005/8/layout/vProcess5"/>
    <dgm:cxn modelId="{BCCE88EB-E7A5-B04E-AA15-25D78673CA34}" type="presParOf" srcId="{60D5932D-CE41-5640-A51E-460474197853}" destId="{04F901D4-4E2C-7D47-BC71-FD81D8280C2A}" srcOrd="13" destOrd="0" presId="urn:microsoft.com/office/officeart/2005/8/layout/vProcess5"/>
    <dgm:cxn modelId="{6E59306F-1519-084A-AF5B-0EA4A9062D06}" type="presParOf" srcId="{60D5932D-CE41-5640-A51E-460474197853}" destId="{B31DBACB-27DC-0341-BDC1-C4E9678F4D4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5ED9CD-2ED9-436F-869F-C4110CB55CA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B291EE-3BA3-4866-9198-FC1E0A1B8419}">
      <dgm:prSet/>
      <dgm:spPr/>
      <dgm:t>
        <a:bodyPr/>
        <a:lstStyle/>
        <a:p>
          <a:r>
            <a:rPr lang="en-US"/>
            <a:t>Gather</a:t>
          </a:r>
        </a:p>
      </dgm:t>
    </dgm:pt>
    <dgm:pt modelId="{142E62DC-86A3-493D-94E3-57A58CB20901}" type="parTrans" cxnId="{9AF7068D-3147-47EF-8858-0565F5B9DD24}">
      <dgm:prSet/>
      <dgm:spPr/>
      <dgm:t>
        <a:bodyPr/>
        <a:lstStyle/>
        <a:p>
          <a:endParaRPr lang="en-US"/>
        </a:p>
      </dgm:t>
    </dgm:pt>
    <dgm:pt modelId="{62641187-0985-46DC-9DD0-CCA0ADD9F0E2}" type="sibTrans" cxnId="{9AF7068D-3147-47EF-8858-0565F5B9DD24}">
      <dgm:prSet/>
      <dgm:spPr/>
      <dgm:t>
        <a:bodyPr/>
        <a:lstStyle/>
        <a:p>
          <a:endParaRPr lang="en-US"/>
        </a:p>
      </dgm:t>
    </dgm:pt>
    <dgm:pt modelId="{0D6F145B-67D2-4393-89CC-46A68EF82243}">
      <dgm:prSet/>
      <dgm:spPr/>
      <dgm:t>
        <a:bodyPr/>
        <a:lstStyle/>
        <a:p>
          <a:r>
            <a:rPr lang="en-US"/>
            <a:t>Gather community input via Survey Monkey</a:t>
          </a:r>
        </a:p>
      </dgm:t>
    </dgm:pt>
    <dgm:pt modelId="{617C287A-1587-4BE1-AEDE-11AE36571061}" type="parTrans" cxnId="{3F5C238D-B051-48B7-81E9-04F7F419C32D}">
      <dgm:prSet/>
      <dgm:spPr/>
      <dgm:t>
        <a:bodyPr/>
        <a:lstStyle/>
        <a:p>
          <a:endParaRPr lang="en-US"/>
        </a:p>
      </dgm:t>
    </dgm:pt>
    <dgm:pt modelId="{BA7C1B61-32A0-48B6-BB20-36F010BF4D1E}" type="sibTrans" cxnId="{3F5C238D-B051-48B7-81E9-04F7F419C32D}">
      <dgm:prSet/>
      <dgm:spPr/>
      <dgm:t>
        <a:bodyPr/>
        <a:lstStyle/>
        <a:p>
          <a:endParaRPr lang="en-US"/>
        </a:p>
      </dgm:t>
    </dgm:pt>
    <dgm:pt modelId="{428504CF-660E-457A-9510-BD223B48E9ED}">
      <dgm:prSet/>
      <dgm:spPr/>
      <dgm:t>
        <a:bodyPr/>
        <a:lstStyle/>
        <a:p>
          <a:r>
            <a:rPr lang="en-US"/>
            <a:t>Survey</a:t>
          </a:r>
        </a:p>
      </dgm:t>
    </dgm:pt>
    <dgm:pt modelId="{1053A6E8-6EB1-4854-9B72-49E2F010BF59}" type="parTrans" cxnId="{1A2510DA-5950-4151-A662-F536D6CE9FCE}">
      <dgm:prSet/>
      <dgm:spPr/>
      <dgm:t>
        <a:bodyPr/>
        <a:lstStyle/>
        <a:p>
          <a:endParaRPr lang="en-US"/>
        </a:p>
      </dgm:t>
    </dgm:pt>
    <dgm:pt modelId="{F7149EC6-A874-4BC9-810D-814279F6ABF9}" type="sibTrans" cxnId="{1A2510DA-5950-4151-A662-F536D6CE9FCE}">
      <dgm:prSet/>
      <dgm:spPr/>
      <dgm:t>
        <a:bodyPr/>
        <a:lstStyle/>
        <a:p>
          <a:endParaRPr lang="en-US"/>
        </a:p>
      </dgm:t>
    </dgm:pt>
    <dgm:pt modelId="{5783133F-227E-4C8A-86D2-04283E27699E}">
      <dgm:prSet/>
      <dgm:spPr/>
      <dgm:t>
        <a:bodyPr/>
        <a:lstStyle/>
        <a:p>
          <a:r>
            <a:rPr lang="en-US"/>
            <a:t>Survey respondents continue to registration process for Vision and Brainstorm meetings</a:t>
          </a:r>
        </a:p>
      </dgm:t>
    </dgm:pt>
    <dgm:pt modelId="{6F4C78F8-9FA4-4A65-9870-D9CBDEC82B35}" type="parTrans" cxnId="{68AAE964-C2CD-44EB-B71A-166D453F46BB}">
      <dgm:prSet/>
      <dgm:spPr/>
      <dgm:t>
        <a:bodyPr/>
        <a:lstStyle/>
        <a:p>
          <a:endParaRPr lang="en-US"/>
        </a:p>
      </dgm:t>
    </dgm:pt>
    <dgm:pt modelId="{42969EC7-FABD-4E87-9B67-27B135B8336B}" type="sibTrans" cxnId="{68AAE964-C2CD-44EB-B71A-166D453F46BB}">
      <dgm:prSet/>
      <dgm:spPr/>
      <dgm:t>
        <a:bodyPr/>
        <a:lstStyle/>
        <a:p>
          <a:endParaRPr lang="en-US"/>
        </a:p>
      </dgm:t>
    </dgm:pt>
    <dgm:pt modelId="{9C34F357-F0F0-4EA4-843C-523BD28ACA32}">
      <dgm:prSet/>
      <dgm:spPr/>
      <dgm:t>
        <a:bodyPr/>
        <a:lstStyle/>
        <a:p>
          <a:r>
            <a:rPr lang="en-US"/>
            <a:t>Conduct</a:t>
          </a:r>
        </a:p>
      </dgm:t>
    </dgm:pt>
    <dgm:pt modelId="{84479448-0360-47D7-93B5-7686D56A1535}" type="parTrans" cxnId="{B4987619-CB2E-489D-8084-F5EECB5C8782}">
      <dgm:prSet/>
      <dgm:spPr/>
      <dgm:t>
        <a:bodyPr/>
        <a:lstStyle/>
        <a:p>
          <a:endParaRPr lang="en-US"/>
        </a:p>
      </dgm:t>
    </dgm:pt>
    <dgm:pt modelId="{0A7FF935-2C38-48E5-B5E6-2088EE021A03}" type="sibTrans" cxnId="{B4987619-CB2E-489D-8084-F5EECB5C8782}">
      <dgm:prSet/>
      <dgm:spPr/>
      <dgm:t>
        <a:bodyPr/>
        <a:lstStyle/>
        <a:p>
          <a:endParaRPr lang="en-US"/>
        </a:p>
      </dgm:t>
    </dgm:pt>
    <dgm:pt modelId="{14C99416-71B0-47DB-B8FD-B2D7F1DE18D0}">
      <dgm:prSet/>
      <dgm:spPr/>
      <dgm:t>
        <a:bodyPr/>
        <a:lstStyle/>
        <a:p>
          <a:r>
            <a:rPr lang="en-US"/>
            <a:t>Conduct community meetings via Zoom</a:t>
          </a:r>
        </a:p>
      </dgm:t>
    </dgm:pt>
    <dgm:pt modelId="{D42B682E-2357-4D32-A312-D6507AB65414}" type="parTrans" cxnId="{1DF7C562-979E-483F-8444-2FF47B3CF18B}">
      <dgm:prSet/>
      <dgm:spPr/>
      <dgm:t>
        <a:bodyPr/>
        <a:lstStyle/>
        <a:p>
          <a:endParaRPr lang="en-US"/>
        </a:p>
      </dgm:t>
    </dgm:pt>
    <dgm:pt modelId="{BE5D4303-E509-4EA4-8D89-D85FF45D292D}" type="sibTrans" cxnId="{1DF7C562-979E-483F-8444-2FF47B3CF18B}">
      <dgm:prSet/>
      <dgm:spPr/>
      <dgm:t>
        <a:bodyPr/>
        <a:lstStyle/>
        <a:p>
          <a:endParaRPr lang="en-US"/>
        </a:p>
      </dgm:t>
    </dgm:pt>
    <dgm:pt modelId="{CF67D027-7BE6-4C52-B831-6EE85BE6D1EA}">
      <dgm:prSet/>
      <dgm:spPr/>
      <dgm:t>
        <a:bodyPr/>
        <a:lstStyle/>
        <a:p>
          <a:r>
            <a:rPr lang="en-US"/>
            <a:t>Project</a:t>
          </a:r>
        </a:p>
      </dgm:t>
    </dgm:pt>
    <dgm:pt modelId="{D06B8DB2-3562-4DFB-BA38-C2F573099CFC}" type="parTrans" cxnId="{410AD809-DDEE-4CE9-B22C-7E66BE196CD9}">
      <dgm:prSet/>
      <dgm:spPr/>
      <dgm:t>
        <a:bodyPr/>
        <a:lstStyle/>
        <a:p>
          <a:endParaRPr lang="en-US"/>
        </a:p>
      </dgm:t>
    </dgm:pt>
    <dgm:pt modelId="{EDD22A7F-1776-4F79-90ED-270C65B92C19}" type="sibTrans" cxnId="{410AD809-DDEE-4CE9-B22C-7E66BE196CD9}">
      <dgm:prSet/>
      <dgm:spPr/>
      <dgm:t>
        <a:bodyPr/>
        <a:lstStyle/>
        <a:p>
          <a:endParaRPr lang="en-US"/>
        </a:p>
      </dgm:t>
    </dgm:pt>
    <dgm:pt modelId="{EF1FFDDB-B70C-41D4-87B6-03280801157F}">
      <dgm:prSet/>
      <dgm:spPr/>
      <dgm:t>
        <a:bodyPr/>
        <a:lstStyle/>
        <a:p>
          <a:r>
            <a:rPr lang="en-US"/>
            <a:t>Online project voting process via Survey Monkey</a:t>
          </a:r>
        </a:p>
      </dgm:t>
    </dgm:pt>
    <dgm:pt modelId="{DE3130BC-DC06-490F-BFA3-97EEEB6A887D}" type="parTrans" cxnId="{AD07AABF-65AC-4AEA-B486-86F03BD9BF0A}">
      <dgm:prSet/>
      <dgm:spPr/>
      <dgm:t>
        <a:bodyPr/>
        <a:lstStyle/>
        <a:p>
          <a:endParaRPr lang="en-US"/>
        </a:p>
      </dgm:t>
    </dgm:pt>
    <dgm:pt modelId="{A361B7AA-0196-47E2-8ADA-2A011AF49D37}" type="sibTrans" cxnId="{AD07AABF-65AC-4AEA-B486-86F03BD9BF0A}">
      <dgm:prSet/>
      <dgm:spPr/>
      <dgm:t>
        <a:bodyPr/>
        <a:lstStyle/>
        <a:p>
          <a:endParaRPr lang="en-US"/>
        </a:p>
      </dgm:t>
    </dgm:pt>
    <dgm:pt modelId="{C4C62A70-C0F8-4940-A943-5D7BA094DD31}">
      <dgm:prSet/>
      <dgm:spPr/>
      <dgm:t>
        <a:bodyPr/>
        <a:lstStyle/>
        <a:p>
          <a:r>
            <a:rPr lang="en-US"/>
            <a:t>Project</a:t>
          </a:r>
        </a:p>
      </dgm:t>
    </dgm:pt>
    <dgm:pt modelId="{48D27061-E0DF-4F13-9164-A181728842D6}" type="parTrans" cxnId="{92A45C3B-B325-4B40-A20B-4205C33FE4CB}">
      <dgm:prSet/>
      <dgm:spPr/>
      <dgm:t>
        <a:bodyPr/>
        <a:lstStyle/>
        <a:p>
          <a:endParaRPr lang="en-US"/>
        </a:p>
      </dgm:t>
    </dgm:pt>
    <dgm:pt modelId="{B302F267-84AC-402E-B78A-CB7328142B43}" type="sibTrans" cxnId="{92A45C3B-B325-4B40-A20B-4205C33FE4CB}">
      <dgm:prSet/>
      <dgm:spPr/>
      <dgm:t>
        <a:bodyPr/>
        <a:lstStyle/>
        <a:p>
          <a:endParaRPr lang="en-US"/>
        </a:p>
      </dgm:t>
    </dgm:pt>
    <dgm:pt modelId="{8F4C4F00-7437-4CDF-B0FC-CB8FBE691DBB}">
      <dgm:prSet/>
      <dgm:spPr/>
      <dgm:t>
        <a:bodyPr/>
        <a:lstStyle/>
        <a:p>
          <a:r>
            <a:rPr lang="en-US"/>
            <a:t>Project development meetings via Zoom and social distancing</a:t>
          </a:r>
        </a:p>
      </dgm:t>
    </dgm:pt>
    <dgm:pt modelId="{A0C4DA06-6EC4-4D04-92E5-5BF2F7EE04C9}" type="parTrans" cxnId="{033B5879-3B8A-4EA2-A2C5-B110AFE7FD56}">
      <dgm:prSet/>
      <dgm:spPr/>
      <dgm:t>
        <a:bodyPr/>
        <a:lstStyle/>
        <a:p>
          <a:endParaRPr lang="en-US"/>
        </a:p>
      </dgm:t>
    </dgm:pt>
    <dgm:pt modelId="{F08A5658-E59B-4EDF-91AC-206C3A347041}" type="sibTrans" cxnId="{033B5879-3B8A-4EA2-A2C5-B110AFE7FD56}">
      <dgm:prSet/>
      <dgm:spPr/>
      <dgm:t>
        <a:bodyPr/>
        <a:lstStyle/>
        <a:p>
          <a:endParaRPr lang="en-US"/>
        </a:p>
      </dgm:t>
    </dgm:pt>
    <dgm:pt modelId="{58715FD6-354F-41E8-9EE9-D0EF499F0885}">
      <dgm:prSet/>
      <dgm:spPr/>
      <dgm:t>
        <a:bodyPr/>
        <a:lstStyle/>
        <a:p>
          <a:r>
            <a:rPr lang="en-US"/>
            <a:t>Zoom</a:t>
          </a:r>
        </a:p>
      </dgm:t>
    </dgm:pt>
    <dgm:pt modelId="{60ED7FDC-951B-458D-B651-BB0D0E49778C}" type="parTrans" cxnId="{2417F653-D8EA-4374-B0DC-93EF854F8588}">
      <dgm:prSet/>
      <dgm:spPr/>
      <dgm:t>
        <a:bodyPr/>
        <a:lstStyle/>
        <a:p>
          <a:endParaRPr lang="en-US"/>
        </a:p>
      </dgm:t>
    </dgm:pt>
    <dgm:pt modelId="{A3C0203F-FE8D-4B84-B160-7F06A3CC8FAF}" type="sibTrans" cxnId="{2417F653-D8EA-4374-B0DC-93EF854F8588}">
      <dgm:prSet/>
      <dgm:spPr/>
      <dgm:t>
        <a:bodyPr/>
        <a:lstStyle/>
        <a:p>
          <a:endParaRPr lang="en-US"/>
        </a:p>
      </dgm:t>
    </dgm:pt>
    <dgm:pt modelId="{138E6F95-14DC-48CA-9783-43A9C044EF26}">
      <dgm:prSet/>
      <dgm:spPr/>
      <dgm:t>
        <a:bodyPr/>
        <a:lstStyle/>
        <a:p>
          <a:r>
            <a:rPr lang="en-US"/>
            <a:t>Zoom steering team meeting to consider project proposals and allocate funds</a:t>
          </a:r>
        </a:p>
      </dgm:t>
    </dgm:pt>
    <dgm:pt modelId="{5CBF049D-0BED-405C-B1A1-320584394FED}" type="parTrans" cxnId="{64BFB4D8-2255-481B-B729-F66A4755C1E1}">
      <dgm:prSet/>
      <dgm:spPr/>
      <dgm:t>
        <a:bodyPr/>
        <a:lstStyle/>
        <a:p>
          <a:endParaRPr lang="en-US"/>
        </a:p>
      </dgm:t>
    </dgm:pt>
    <dgm:pt modelId="{D575744A-49EC-421B-9445-CCFE205B07EF}" type="sibTrans" cxnId="{64BFB4D8-2255-481B-B729-F66A4755C1E1}">
      <dgm:prSet/>
      <dgm:spPr/>
      <dgm:t>
        <a:bodyPr/>
        <a:lstStyle/>
        <a:p>
          <a:endParaRPr lang="en-US"/>
        </a:p>
      </dgm:t>
    </dgm:pt>
    <dgm:pt modelId="{4D5B7B37-D40C-B942-BC77-B6E764D2E28F}" type="pres">
      <dgm:prSet presAssocID="{695ED9CD-2ED9-436F-869F-C4110CB55CAB}" presName="Name0" presStyleCnt="0">
        <dgm:presLayoutVars>
          <dgm:dir/>
          <dgm:animLvl val="lvl"/>
          <dgm:resizeHandles val="exact"/>
        </dgm:presLayoutVars>
      </dgm:prSet>
      <dgm:spPr/>
    </dgm:pt>
    <dgm:pt modelId="{53B1650B-8830-D148-A3C9-A6D65C790774}" type="pres">
      <dgm:prSet presAssocID="{58715FD6-354F-41E8-9EE9-D0EF499F0885}" presName="boxAndChildren" presStyleCnt="0"/>
      <dgm:spPr/>
    </dgm:pt>
    <dgm:pt modelId="{5834D9E4-F55B-0F4D-8606-CF1270C33BE7}" type="pres">
      <dgm:prSet presAssocID="{58715FD6-354F-41E8-9EE9-D0EF499F0885}" presName="parentTextBox" presStyleLbl="alignNode1" presStyleIdx="0" presStyleCnt="6"/>
      <dgm:spPr/>
    </dgm:pt>
    <dgm:pt modelId="{5A1C949D-6282-7547-BC0B-CB06D72B8649}" type="pres">
      <dgm:prSet presAssocID="{58715FD6-354F-41E8-9EE9-D0EF499F0885}" presName="descendantBox" presStyleLbl="bgAccFollowNode1" presStyleIdx="0" presStyleCnt="6"/>
      <dgm:spPr/>
    </dgm:pt>
    <dgm:pt modelId="{D775DA74-F2A4-9546-B3A0-344B62B24096}" type="pres">
      <dgm:prSet presAssocID="{B302F267-84AC-402E-B78A-CB7328142B43}" presName="sp" presStyleCnt="0"/>
      <dgm:spPr/>
    </dgm:pt>
    <dgm:pt modelId="{EB0D82F3-C542-A04F-AEA5-B4A11869CC2E}" type="pres">
      <dgm:prSet presAssocID="{C4C62A70-C0F8-4940-A943-5D7BA094DD31}" presName="arrowAndChildren" presStyleCnt="0"/>
      <dgm:spPr/>
    </dgm:pt>
    <dgm:pt modelId="{F117F501-3E03-A248-9BB8-C7A6C3E583DC}" type="pres">
      <dgm:prSet presAssocID="{C4C62A70-C0F8-4940-A943-5D7BA094DD31}" presName="parentTextArrow" presStyleLbl="node1" presStyleIdx="0" presStyleCnt="0"/>
      <dgm:spPr/>
    </dgm:pt>
    <dgm:pt modelId="{70CF8250-5350-CA47-B7C4-C8A29A0CFA0A}" type="pres">
      <dgm:prSet presAssocID="{C4C62A70-C0F8-4940-A943-5D7BA094DD31}" presName="arrow" presStyleLbl="alignNode1" presStyleIdx="1" presStyleCnt="6"/>
      <dgm:spPr/>
    </dgm:pt>
    <dgm:pt modelId="{5A648E46-F2C2-1A46-9E64-E535C6AD3CF6}" type="pres">
      <dgm:prSet presAssocID="{C4C62A70-C0F8-4940-A943-5D7BA094DD31}" presName="descendantArrow" presStyleLbl="bgAccFollowNode1" presStyleIdx="1" presStyleCnt="6"/>
      <dgm:spPr/>
    </dgm:pt>
    <dgm:pt modelId="{29FB1305-806D-2E44-BAA5-BA6E6B862437}" type="pres">
      <dgm:prSet presAssocID="{EDD22A7F-1776-4F79-90ED-270C65B92C19}" presName="sp" presStyleCnt="0"/>
      <dgm:spPr/>
    </dgm:pt>
    <dgm:pt modelId="{87E7C117-B53F-2047-8148-5AC7144D8559}" type="pres">
      <dgm:prSet presAssocID="{CF67D027-7BE6-4C52-B831-6EE85BE6D1EA}" presName="arrowAndChildren" presStyleCnt="0"/>
      <dgm:spPr/>
    </dgm:pt>
    <dgm:pt modelId="{8BD90F5A-6FE0-2145-95AE-24EBB7B42644}" type="pres">
      <dgm:prSet presAssocID="{CF67D027-7BE6-4C52-B831-6EE85BE6D1EA}" presName="parentTextArrow" presStyleLbl="node1" presStyleIdx="0" presStyleCnt="0"/>
      <dgm:spPr/>
    </dgm:pt>
    <dgm:pt modelId="{4160D42C-49E6-2645-81B0-32EED57A06B5}" type="pres">
      <dgm:prSet presAssocID="{CF67D027-7BE6-4C52-B831-6EE85BE6D1EA}" presName="arrow" presStyleLbl="alignNode1" presStyleIdx="2" presStyleCnt="6"/>
      <dgm:spPr/>
    </dgm:pt>
    <dgm:pt modelId="{B46DE8CA-7C27-7C4C-9164-F3CE0C745113}" type="pres">
      <dgm:prSet presAssocID="{CF67D027-7BE6-4C52-B831-6EE85BE6D1EA}" presName="descendantArrow" presStyleLbl="bgAccFollowNode1" presStyleIdx="2" presStyleCnt="6"/>
      <dgm:spPr/>
    </dgm:pt>
    <dgm:pt modelId="{DF93DAC4-0E87-B14B-9769-DC19CB711596}" type="pres">
      <dgm:prSet presAssocID="{0A7FF935-2C38-48E5-B5E6-2088EE021A03}" presName="sp" presStyleCnt="0"/>
      <dgm:spPr/>
    </dgm:pt>
    <dgm:pt modelId="{D3FF5141-5B0D-734F-8046-724CC6337DA1}" type="pres">
      <dgm:prSet presAssocID="{9C34F357-F0F0-4EA4-843C-523BD28ACA32}" presName="arrowAndChildren" presStyleCnt="0"/>
      <dgm:spPr/>
    </dgm:pt>
    <dgm:pt modelId="{84D629E7-9F03-0A4C-AFBD-4C1A95A72231}" type="pres">
      <dgm:prSet presAssocID="{9C34F357-F0F0-4EA4-843C-523BD28ACA32}" presName="parentTextArrow" presStyleLbl="node1" presStyleIdx="0" presStyleCnt="0"/>
      <dgm:spPr/>
    </dgm:pt>
    <dgm:pt modelId="{DEA8ADB4-67FF-7A4C-8C70-40AA00094EDF}" type="pres">
      <dgm:prSet presAssocID="{9C34F357-F0F0-4EA4-843C-523BD28ACA32}" presName="arrow" presStyleLbl="alignNode1" presStyleIdx="3" presStyleCnt="6"/>
      <dgm:spPr/>
    </dgm:pt>
    <dgm:pt modelId="{B80731C0-3F21-B74D-A043-0CBB4D5AF319}" type="pres">
      <dgm:prSet presAssocID="{9C34F357-F0F0-4EA4-843C-523BD28ACA32}" presName="descendantArrow" presStyleLbl="bgAccFollowNode1" presStyleIdx="3" presStyleCnt="6"/>
      <dgm:spPr/>
    </dgm:pt>
    <dgm:pt modelId="{7FEF4B0C-5946-1B43-8F1B-435D510D2F0E}" type="pres">
      <dgm:prSet presAssocID="{F7149EC6-A874-4BC9-810D-814279F6ABF9}" presName="sp" presStyleCnt="0"/>
      <dgm:spPr/>
    </dgm:pt>
    <dgm:pt modelId="{166471B3-A2AB-344B-8F7C-67E67B6285C1}" type="pres">
      <dgm:prSet presAssocID="{428504CF-660E-457A-9510-BD223B48E9ED}" presName="arrowAndChildren" presStyleCnt="0"/>
      <dgm:spPr/>
    </dgm:pt>
    <dgm:pt modelId="{41489EAE-024F-DE43-BEBD-D6BACFDAA34C}" type="pres">
      <dgm:prSet presAssocID="{428504CF-660E-457A-9510-BD223B48E9ED}" presName="parentTextArrow" presStyleLbl="node1" presStyleIdx="0" presStyleCnt="0"/>
      <dgm:spPr/>
    </dgm:pt>
    <dgm:pt modelId="{73A30AF7-7DF5-5D42-8486-E2E27F106486}" type="pres">
      <dgm:prSet presAssocID="{428504CF-660E-457A-9510-BD223B48E9ED}" presName="arrow" presStyleLbl="alignNode1" presStyleIdx="4" presStyleCnt="6"/>
      <dgm:spPr/>
    </dgm:pt>
    <dgm:pt modelId="{2CB118D0-DDDB-1940-8164-ABA5643AA799}" type="pres">
      <dgm:prSet presAssocID="{428504CF-660E-457A-9510-BD223B48E9ED}" presName="descendantArrow" presStyleLbl="bgAccFollowNode1" presStyleIdx="4" presStyleCnt="6"/>
      <dgm:spPr/>
    </dgm:pt>
    <dgm:pt modelId="{A900DC9C-A6C8-4441-88CE-05B58FF36E54}" type="pres">
      <dgm:prSet presAssocID="{62641187-0985-46DC-9DD0-CCA0ADD9F0E2}" presName="sp" presStyleCnt="0"/>
      <dgm:spPr/>
    </dgm:pt>
    <dgm:pt modelId="{2087CB5E-52FD-6A44-A587-51FA6E308630}" type="pres">
      <dgm:prSet presAssocID="{A2B291EE-3BA3-4866-9198-FC1E0A1B8419}" presName="arrowAndChildren" presStyleCnt="0"/>
      <dgm:spPr/>
    </dgm:pt>
    <dgm:pt modelId="{D9DB8BC5-7CBD-F344-BC03-E6B2FAE29291}" type="pres">
      <dgm:prSet presAssocID="{A2B291EE-3BA3-4866-9198-FC1E0A1B8419}" presName="parentTextArrow" presStyleLbl="node1" presStyleIdx="0" presStyleCnt="0"/>
      <dgm:spPr/>
    </dgm:pt>
    <dgm:pt modelId="{92D29963-2ADB-324C-A0C5-ECFBF0432EF3}" type="pres">
      <dgm:prSet presAssocID="{A2B291EE-3BA3-4866-9198-FC1E0A1B8419}" presName="arrow" presStyleLbl="alignNode1" presStyleIdx="5" presStyleCnt="6"/>
      <dgm:spPr/>
    </dgm:pt>
    <dgm:pt modelId="{4F6BBC7D-F0CD-6B4F-93B6-2B94559980E6}" type="pres">
      <dgm:prSet presAssocID="{A2B291EE-3BA3-4866-9198-FC1E0A1B8419}" presName="descendantArrow" presStyleLbl="bgAccFollowNode1" presStyleIdx="5" presStyleCnt="6"/>
      <dgm:spPr/>
    </dgm:pt>
  </dgm:ptLst>
  <dgm:cxnLst>
    <dgm:cxn modelId="{1971E302-F056-F64D-A230-70A9000451A3}" type="presOf" srcId="{695ED9CD-2ED9-436F-869F-C4110CB55CAB}" destId="{4D5B7B37-D40C-B942-BC77-B6E764D2E28F}" srcOrd="0" destOrd="0" presId="urn:microsoft.com/office/officeart/2016/7/layout/VerticalDownArrowProcess"/>
    <dgm:cxn modelId="{EFAE5706-4C2F-F847-BFE4-7889FC823CA2}" type="presOf" srcId="{C4C62A70-C0F8-4940-A943-5D7BA094DD31}" destId="{70CF8250-5350-CA47-B7C4-C8A29A0CFA0A}" srcOrd="1" destOrd="0" presId="urn:microsoft.com/office/officeart/2016/7/layout/VerticalDownArrowProcess"/>
    <dgm:cxn modelId="{410AD809-DDEE-4CE9-B22C-7E66BE196CD9}" srcId="{695ED9CD-2ED9-436F-869F-C4110CB55CAB}" destId="{CF67D027-7BE6-4C52-B831-6EE85BE6D1EA}" srcOrd="3" destOrd="0" parTransId="{D06B8DB2-3562-4DFB-BA38-C2F573099CFC}" sibTransId="{EDD22A7F-1776-4F79-90ED-270C65B92C19}"/>
    <dgm:cxn modelId="{77953E0E-32AA-6346-95D3-F8E735D57156}" type="presOf" srcId="{9C34F357-F0F0-4EA4-843C-523BD28ACA32}" destId="{DEA8ADB4-67FF-7A4C-8C70-40AA00094EDF}" srcOrd="1" destOrd="0" presId="urn:microsoft.com/office/officeart/2016/7/layout/VerticalDownArrowProcess"/>
    <dgm:cxn modelId="{B4987619-CB2E-489D-8084-F5EECB5C8782}" srcId="{695ED9CD-2ED9-436F-869F-C4110CB55CAB}" destId="{9C34F357-F0F0-4EA4-843C-523BD28ACA32}" srcOrd="2" destOrd="0" parTransId="{84479448-0360-47D7-93B5-7686D56A1535}" sibTransId="{0A7FF935-2C38-48E5-B5E6-2088EE021A03}"/>
    <dgm:cxn modelId="{92A45C3B-B325-4B40-A20B-4205C33FE4CB}" srcId="{695ED9CD-2ED9-436F-869F-C4110CB55CAB}" destId="{C4C62A70-C0F8-4940-A943-5D7BA094DD31}" srcOrd="4" destOrd="0" parTransId="{48D27061-E0DF-4F13-9164-A181728842D6}" sibTransId="{B302F267-84AC-402E-B78A-CB7328142B43}"/>
    <dgm:cxn modelId="{F7EFE05B-35F4-1C40-9853-FB90A012E3A9}" type="presOf" srcId="{A2B291EE-3BA3-4866-9198-FC1E0A1B8419}" destId="{92D29963-2ADB-324C-A0C5-ECFBF0432EF3}" srcOrd="1" destOrd="0" presId="urn:microsoft.com/office/officeart/2016/7/layout/VerticalDownArrowProcess"/>
    <dgm:cxn modelId="{F3143A5E-7AC7-4F45-B6B2-E1E2782D2F18}" type="presOf" srcId="{CF67D027-7BE6-4C52-B831-6EE85BE6D1EA}" destId="{8BD90F5A-6FE0-2145-95AE-24EBB7B42644}" srcOrd="0" destOrd="0" presId="urn:microsoft.com/office/officeart/2016/7/layout/VerticalDownArrowProcess"/>
    <dgm:cxn modelId="{1DF7C562-979E-483F-8444-2FF47B3CF18B}" srcId="{9C34F357-F0F0-4EA4-843C-523BD28ACA32}" destId="{14C99416-71B0-47DB-B8FD-B2D7F1DE18D0}" srcOrd="0" destOrd="0" parTransId="{D42B682E-2357-4D32-A312-D6507AB65414}" sibTransId="{BE5D4303-E509-4EA4-8D89-D85FF45D292D}"/>
    <dgm:cxn modelId="{68AAE964-C2CD-44EB-B71A-166D453F46BB}" srcId="{428504CF-660E-457A-9510-BD223B48E9ED}" destId="{5783133F-227E-4C8A-86D2-04283E27699E}" srcOrd="0" destOrd="0" parTransId="{6F4C78F8-9FA4-4A65-9870-D9CBDEC82B35}" sibTransId="{42969EC7-FABD-4E87-9B67-27B135B8336B}"/>
    <dgm:cxn modelId="{F649B44F-707E-4E4A-9CF0-B8AA3D58DD3E}" type="presOf" srcId="{CF67D027-7BE6-4C52-B831-6EE85BE6D1EA}" destId="{4160D42C-49E6-2645-81B0-32EED57A06B5}" srcOrd="1" destOrd="0" presId="urn:microsoft.com/office/officeart/2016/7/layout/VerticalDownArrowProcess"/>
    <dgm:cxn modelId="{2417F653-D8EA-4374-B0DC-93EF854F8588}" srcId="{695ED9CD-2ED9-436F-869F-C4110CB55CAB}" destId="{58715FD6-354F-41E8-9EE9-D0EF499F0885}" srcOrd="5" destOrd="0" parTransId="{60ED7FDC-951B-458D-B651-BB0D0E49778C}" sibTransId="{A3C0203F-FE8D-4B84-B160-7F06A3CC8FAF}"/>
    <dgm:cxn modelId="{033B5879-3B8A-4EA2-A2C5-B110AFE7FD56}" srcId="{C4C62A70-C0F8-4940-A943-5D7BA094DD31}" destId="{8F4C4F00-7437-4CDF-B0FC-CB8FBE691DBB}" srcOrd="0" destOrd="0" parTransId="{A0C4DA06-6EC4-4D04-92E5-5BF2F7EE04C9}" sibTransId="{F08A5658-E59B-4EDF-91AC-206C3A347041}"/>
    <dgm:cxn modelId="{40A9767C-4721-FE48-8168-2F4FC4826B67}" type="presOf" srcId="{8F4C4F00-7437-4CDF-B0FC-CB8FBE691DBB}" destId="{5A648E46-F2C2-1A46-9E64-E535C6AD3CF6}" srcOrd="0" destOrd="0" presId="urn:microsoft.com/office/officeart/2016/7/layout/VerticalDownArrowProcess"/>
    <dgm:cxn modelId="{5055F58A-B036-E143-A346-A40E027FAE65}" type="presOf" srcId="{58715FD6-354F-41E8-9EE9-D0EF499F0885}" destId="{5834D9E4-F55B-0F4D-8606-CF1270C33BE7}" srcOrd="0" destOrd="0" presId="urn:microsoft.com/office/officeart/2016/7/layout/VerticalDownArrowProcess"/>
    <dgm:cxn modelId="{9AF7068D-3147-47EF-8858-0565F5B9DD24}" srcId="{695ED9CD-2ED9-436F-869F-C4110CB55CAB}" destId="{A2B291EE-3BA3-4866-9198-FC1E0A1B8419}" srcOrd="0" destOrd="0" parTransId="{142E62DC-86A3-493D-94E3-57A58CB20901}" sibTransId="{62641187-0985-46DC-9DD0-CCA0ADD9F0E2}"/>
    <dgm:cxn modelId="{3F5C238D-B051-48B7-81E9-04F7F419C32D}" srcId="{A2B291EE-3BA3-4866-9198-FC1E0A1B8419}" destId="{0D6F145B-67D2-4393-89CC-46A68EF82243}" srcOrd="0" destOrd="0" parTransId="{617C287A-1587-4BE1-AEDE-11AE36571061}" sibTransId="{BA7C1B61-32A0-48B6-BB20-36F010BF4D1E}"/>
    <dgm:cxn modelId="{1A865692-54D0-3C47-85B1-27CF6AA2A3AD}" type="presOf" srcId="{EF1FFDDB-B70C-41D4-87B6-03280801157F}" destId="{B46DE8CA-7C27-7C4C-9164-F3CE0C745113}" srcOrd="0" destOrd="0" presId="urn:microsoft.com/office/officeart/2016/7/layout/VerticalDownArrowProcess"/>
    <dgm:cxn modelId="{3BC19F96-C56A-FA44-BBF1-971685B04A14}" type="presOf" srcId="{5783133F-227E-4C8A-86D2-04283E27699E}" destId="{2CB118D0-DDDB-1940-8164-ABA5643AA799}" srcOrd="0" destOrd="0" presId="urn:microsoft.com/office/officeart/2016/7/layout/VerticalDownArrowProcess"/>
    <dgm:cxn modelId="{91E12C9D-6DB8-A54E-B2D0-0D2F2A5D8A05}" type="presOf" srcId="{0D6F145B-67D2-4393-89CC-46A68EF82243}" destId="{4F6BBC7D-F0CD-6B4F-93B6-2B94559980E6}" srcOrd="0" destOrd="0" presId="urn:microsoft.com/office/officeart/2016/7/layout/VerticalDownArrowProcess"/>
    <dgm:cxn modelId="{AD07AABF-65AC-4AEA-B486-86F03BD9BF0A}" srcId="{CF67D027-7BE6-4C52-B831-6EE85BE6D1EA}" destId="{EF1FFDDB-B70C-41D4-87B6-03280801157F}" srcOrd="0" destOrd="0" parTransId="{DE3130BC-DC06-490F-BFA3-97EEEB6A887D}" sibTransId="{A361B7AA-0196-47E2-8ADA-2A011AF49D37}"/>
    <dgm:cxn modelId="{2FA32DCD-695E-CF4C-9A10-9CF726FBF78A}" type="presOf" srcId="{138E6F95-14DC-48CA-9783-43A9C044EF26}" destId="{5A1C949D-6282-7547-BC0B-CB06D72B8649}" srcOrd="0" destOrd="0" presId="urn:microsoft.com/office/officeart/2016/7/layout/VerticalDownArrowProcess"/>
    <dgm:cxn modelId="{B846F8D7-63C1-B947-B8D3-47AC7AB2A978}" type="presOf" srcId="{A2B291EE-3BA3-4866-9198-FC1E0A1B8419}" destId="{D9DB8BC5-7CBD-F344-BC03-E6B2FAE29291}" srcOrd="0" destOrd="0" presId="urn:microsoft.com/office/officeart/2016/7/layout/VerticalDownArrowProcess"/>
    <dgm:cxn modelId="{64BFB4D8-2255-481B-B729-F66A4755C1E1}" srcId="{58715FD6-354F-41E8-9EE9-D0EF499F0885}" destId="{138E6F95-14DC-48CA-9783-43A9C044EF26}" srcOrd="0" destOrd="0" parTransId="{5CBF049D-0BED-405C-B1A1-320584394FED}" sibTransId="{D575744A-49EC-421B-9445-CCFE205B07EF}"/>
    <dgm:cxn modelId="{1A2510DA-5950-4151-A662-F536D6CE9FCE}" srcId="{695ED9CD-2ED9-436F-869F-C4110CB55CAB}" destId="{428504CF-660E-457A-9510-BD223B48E9ED}" srcOrd="1" destOrd="0" parTransId="{1053A6E8-6EB1-4854-9B72-49E2F010BF59}" sibTransId="{F7149EC6-A874-4BC9-810D-814279F6ABF9}"/>
    <dgm:cxn modelId="{DAD81EDC-CC4B-BA40-B33B-C34B4A2A604B}" type="presOf" srcId="{428504CF-660E-457A-9510-BD223B48E9ED}" destId="{73A30AF7-7DF5-5D42-8486-E2E27F106486}" srcOrd="1" destOrd="0" presId="urn:microsoft.com/office/officeart/2016/7/layout/VerticalDownArrowProcess"/>
    <dgm:cxn modelId="{4572A0E8-C910-574A-933C-9B99D643DD0B}" type="presOf" srcId="{9C34F357-F0F0-4EA4-843C-523BD28ACA32}" destId="{84D629E7-9F03-0A4C-AFBD-4C1A95A72231}" srcOrd="0" destOrd="0" presId="urn:microsoft.com/office/officeart/2016/7/layout/VerticalDownArrowProcess"/>
    <dgm:cxn modelId="{D580BDEE-E12F-3142-B155-B51589954529}" type="presOf" srcId="{14C99416-71B0-47DB-B8FD-B2D7F1DE18D0}" destId="{B80731C0-3F21-B74D-A043-0CBB4D5AF319}" srcOrd="0" destOrd="0" presId="urn:microsoft.com/office/officeart/2016/7/layout/VerticalDownArrowProcess"/>
    <dgm:cxn modelId="{C9FA48EF-6F0B-254E-BF14-1BD074711E87}" type="presOf" srcId="{C4C62A70-C0F8-4940-A943-5D7BA094DD31}" destId="{F117F501-3E03-A248-9BB8-C7A6C3E583DC}" srcOrd="0" destOrd="0" presId="urn:microsoft.com/office/officeart/2016/7/layout/VerticalDownArrowProcess"/>
    <dgm:cxn modelId="{B2CFA8FC-5598-5F45-BA4E-7097B0D8B7E4}" type="presOf" srcId="{428504CF-660E-457A-9510-BD223B48E9ED}" destId="{41489EAE-024F-DE43-BEBD-D6BACFDAA34C}" srcOrd="0" destOrd="0" presId="urn:microsoft.com/office/officeart/2016/7/layout/VerticalDownArrowProcess"/>
    <dgm:cxn modelId="{FC65034D-98A3-3742-9DDF-6EB3C55701A0}" type="presParOf" srcId="{4D5B7B37-D40C-B942-BC77-B6E764D2E28F}" destId="{53B1650B-8830-D148-A3C9-A6D65C790774}" srcOrd="0" destOrd="0" presId="urn:microsoft.com/office/officeart/2016/7/layout/VerticalDownArrowProcess"/>
    <dgm:cxn modelId="{5908B33E-6A98-FD48-8AD3-B0CE2983930E}" type="presParOf" srcId="{53B1650B-8830-D148-A3C9-A6D65C790774}" destId="{5834D9E4-F55B-0F4D-8606-CF1270C33BE7}" srcOrd="0" destOrd="0" presId="urn:microsoft.com/office/officeart/2016/7/layout/VerticalDownArrowProcess"/>
    <dgm:cxn modelId="{7E899CB8-CE32-6843-B89B-F429BFC441EE}" type="presParOf" srcId="{53B1650B-8830-D148-A3C9-A6D65C790774}" destId="{5A1C949D-6282-7547-BC0B-CB06D72B8649}" srcOrd="1" destOrd="0" presId="urn:microsoft.com/office/officeart/2016/7/layout/VerticalDownArrowProcess"/>
    <dgm:cxn modelId="{9D092E0A-4561-1B43-8D53-34C462309C0B}" type="presParOf" srcId="{4D5B7B37-D40C-B942-BC77-B6E764D2E28F}" destId="{D775DA74-F2A4-9546-B3A0-344B62B24096}" srcOrd="1" destOrd="0" presId="urn:microsoft.com/office/officeart/2016/7/layout/VerticalDownArrowProcess"/>
    <dgm:cxn modelId="{56578F79-1768-994E-85A2-8694191BCF5F}" type="presParOf" srcId="{4D5B7B37-D40C-B942-BC77-B6E764D2E28F}" destId="{EB0D82F3-C542-A04F-AEA5-B4A11869CC2E}" srcOrd="2" destOrd="0" presId="urn:microsoft.com/office/officeart/2016/7/layout/VerticalDownArrowProcess"/>
    <dgm:cxn modelId="{2183E776-0751-704B-8735-1F91773A7E6B}" type="presParOf" srcId="{EB0D82F3-C542-A04F-AEA5-B4A11869CC2E}" destId="{F117F501-3E03-A248-9BB8-C7A6C3E583DC}" srcOrd="0" destOrd="0" presId="urn:microsoft.com/office/officeart/2016/7/layout/VerticalDownArrowProcess"/>
    <dgm:cxn modelId="{D99A2BC7-B82A-BA4A-81A0-DDF48A668B29}" type="presParOf" srcId="{EB0D82F3-C542-A04F-AEA5-B4A11869CC2E}" destId="{70CF8250-5350-CA47-B7C4-C8A29A0CFA0A}" srcOrd="1" destOrd="0" presId="urn:microsoft.com/office/officeart/2016/7/layout/VerticalDownArrowProcess"/>
    <dgm:cxn modelId="{853D41EB-2C2C-FD4D-89B3-1EC6B137D3AF}" type="presParOf" srcId="{EB0D82F3-C542-A04F-AEA5-B4A11869CC2E}" destId="{5A648E46-F2C2-1A46-9E64-E535C6AD3CF6}" srcOrd="2" destOrd="0" presId="urn:microsoft.com/office/officeart/2016/7/layout/VerticalDownArrowProcess"/>
    <dgm:cxn modelId="{FA0E6FC5-E6A7-6744-8C92-6296619AFC75}" type="presParOf" srcId="{4D5B7B37-D40C-B942-BC77-B6E764D2E28F}" destId="{29FB1305-806D-2E44-BAA5-BA6E6B862437}" srcOrd="3" destOrd="0" presId="urn:microsoft.com/office/officeart/2016/7/layout/VerticalDownArrowProcess"/>
    <dgm:cxn modelId="{CC6D19CD-D214-7F4E-A341-71C2F43B13EB}" type="presParOf" srcId="{4D5B7B37-D40C-B942-BC77-B6E764D2E28F}" destId="{87E7C117-B53F-2047-8148-5AC7144D8559}" srcOrd="4" destOrd="0" presId="urn:microsoft.com/office/officeart/2016/7/layout/VerticalDownArrowProcess"/>
    <dgm:cxn modelId="{006BAAF7-E452-1340-8755-0E5AFBA584E1}" type="presParOf" srcId="{87E7C117-B53F-2047-8148-5AC7144D8559}" destId="{8BD90F5A-6FE0-2145-95AE-24EBB7B42644}" srcOrd="0" destOrd="0" presId="urn:microsoft.com/office/officeart/2016/7/layout/VerticalDownArrowProcess"/>
    <dgm:cxn modelId="{2BC7AEF2-5F79-7346-B705-1657105D1AD1}" type="presParOf" srcId="{87E7C117-B53F-2047-8148-5AC7144D8559}" destId="{4160D42C-49E6-2645-81B0-32EED57A06B5}" srcOrd="1" destOrd="0" presId="urn:microsoft.com/office/officeart/2016/7/layout/VerticalDownArrowProcess"/>
    <dgm:cxn modelId="{51EE2224-9275-F845-8B08-65B087A1DE94}" type="presParOf" srcId="{87E7C117-B53F-2047-8148-5AC7144D8559}" destId="{B46DE8CA-7C27-7C4C-9164-F3CE0C745113}" srcOrd="2" destOrd="0" presId="urn:microsoft.com/office/officeart/2016/7/layout/VerticalDownArrowProcess"/>
    <dgm:cxn modelId="{D62925E6-4871-2049-BDBB-1E369247668A}" type="presParOf" srcId="{4D5B7B37-D40C-B942-BC77-B6E764D2E28F}" destId="{DF93DAC4-0E87-B14B-9769-DC19CB711596}" srcOrd="5" destOrd="0" presId="urn:microsoft.com/office/officeart/2016/7/layout/VerticalDownArrowProcess"/>
    <dgm:cxn modelId="{51B6345B-F090-7240-9201-F3232CACB526}" type="presParOf" srcId="{4D5B7B37-D40C-B942-BC77-B6E764D2E28F}" destId="{D3FF5141-5B0D-734F-8046-724CC6337DA1}" srcOrd="6" destOrd="0" presId="urn:microsoft.com/office/officeart/2016/7/layout/VerticalDownArrowProcess"/>
    <dgm:cxn modelId="{1D1EB364-260E-BA4F-9100-F111F77A7145}" type="presParOf" srcId="{D3FF5141-5B0D-734F-8046-724CC6337DA1}" destId="{84D629E7-9F03-0A4C-AFBD-4C1A95A72231}" srcOrd="0" destOrd="0" presId="urn:microsoft.com/office/officeart/2016/7/layout/VerticalDownArrowProcess"/>
    <dgm:cxn modelId="{51B685A9-1D61-524B-807C-A9D695932A80}" type="presParOf" srcId="{D3FF5141-5B0D-734F-8046-724CC6337DA1}" destId="{DEA8ADB4-67FF-7A4C-8C70-40AA00094EDF}" srcOrd="1" destOrd="0" presId="urn:microsoft.com/office/officeart/2016/7/layout/VerticalDownArrowProcess"/>
    <dgm:cxn modelId="{0574E2DD-18A6-F04E-896A-D28612796973}" type="presParOf" srcId="{D3FF5141-5B0D-734F-8046-724CC6337DA1}" destId="{B80731C0-3F21-B74D-A043-0CBB4D5AF319}" srcOrd="2" destOrd="0" presId="urn:microsoft.com/office/officeart/2016/7/layout/VerticalDownArrowProcess"/>
    <dgm:cxn modelId="{5D4ED653-4F3C-8C49-8D37-20750160B307}" type="presParOf" srcId="{4D5B7B37-D40C-B942-BC77-B6E764D2E28F}" destId="{7FEF4B0C-5946-1B43-8F1B-435D510D2F0E}" srcOrd="7" destOrd="0" presId="urn:microsoft.com/office/officeart/2016/7/layout/VerticalDownArrowProcess"/>
    <dgm:cxn modelId="{8496112D-C21B-2248-8953-4ECFB006774C}" type="presParOf" srcId="{4D5B7B37-D40C-B942-BC77-B6E764D2E28F}" destId="{166471B3-A2AB-344B-8F7C-67E67B6285C1}" srcOrd="8" destOrd="0" presId="urn:microsoft.com/office/officeart/2016/7/layout/VerticalDownArrowProcess"/>
    <dgm:cxn modelId="{77AB52B9-68BD-584B-A0E5-EF83DBE8CE88}" type="presParOf" srcId="{166471B3-A2AB-344B-8F7C-67E67B6285C1}" destId="{41489EAE-024F-DE43-BEBD-D6BACFDAA34C}" srcOrd="0" destOrd="0" presId="urn:microsoft.com/office/officeart/2016/7/layout/VerticalDownArrowProcess"/>
    <dgm:cxn modelId="{26F1AB99-4AE7-ED48-954F-169AA8BF28B6}" type="presParOf" srcId="{166471B3-A2AB-344B-8F7C-67E67B6285C1}" destId="{73A30AF7-7DF5-5D42-8486-E2E27F106486}" srcOrd="1" destOrd="0" presId="urn:microsoft.com/office/officeart/2016/7/layout/VerticalDownArrowProcess"/>
    <dgm:cxn modelId="{CA35DDE9-14FB-3F49-9A31-CFB395F5AA9F}" type="presParOf" srcId="{166471B3-A2AB-344B-8F7C-67E67B6285C1}" destId="{2CB118D0-DDDB-1940-8164-ABA5643AA799}" srcOrd="2" destOrd="0" presId="urn:microsoft.com/office/officeart/2016/7/layout/VerticalDownArrowProcess"/>
    <dgm:cxn modelId="{2166379D-DA78-DB4B-B233-29CC7302F90A}" type="presParOf" srcId="{4D5B7B37-D40C-B942-BC77-B6E764D2E28F}" destId="{A900DC9C-A6C8-4441-88CE-05B58FF36E54}" srcOrd="9" destOrd="0" presId="urn:microsoft.com/office/officeart/2016/7/layout/VerticalDownArrowProcess"/>
    <dgm:cxn modelId="{C0B92E9A-0D33-FF48-B957-C730838810AF}" type="presParOf" srcId="{4D5B7B37-D40C-B942-BC77-B6E764D2E28F}" destId="{2087CB5E-52FD-6A44-A587-51FA6E308630}" srcOrd="10" destOrd="0" presId="urn:microsoft.com/office/officeart/2016/7/layout/VerticalDownArrowProcess"/>
    <dgm:cxn modelId="{FD62E3E8-4ED9-A346-B324-601D3E60A18F}" type="presParOf" srcId="{2087CB5E-52FD-6A44-A587-51FA6E308630}" destId="{D9DB8BC5-7CBD-F344-BC03-E6B2FAE29291}" srcOrd="0" destOrd="0" presId="urn:microsoft.com/office/officeart/2016/7/layout/VerticalDownArrowProcess"/>
    <dgm:cxn modelId="{EA34C82B-43F2-F14D-B78A-1B412696DEE1}" type="presParOf" srcId="{2087CB5E-52FD-6A44-A587-51FA6E308630}" destId="{92D29963-2ADB-324C-A0C5-ECFBF0432EF3}" srcOrd="1" destOrd="0" presId="urn:microsoft.com/office/officeart/2016/7/layout/VerticalDownArrowProcess"/>
    <dgm:cxn modelId="{C25D5C72-27DE-7147-89CD-BABFC71E108F}" type="presParOf" srcId="{2087CB5E-52FD-6A44-A587-51FA6E308630}" destId="{4F6BBC7D-F0CD-6B4F-93B6-2B94559980E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655AAE-7ECA-4FA3-9304-78C8FAE1445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CD8295-5077-4E66-B381-0A8785A151BE}">
      <dgm:prSet/>
      <dgm:spPr/>
      <dgm:t>
        <a:bodyPr/>
        <a:lstStyle/>
        <a:p>
          <a:pPr>
            <a:defRPr b="1"/>
          </a:pPr>
          <a:r>
            <a:rPr lang="en-US"/>
            <a:t>Vision Meeting</a:t>
          </a:r>
        </a:p>
      </dgm:t>
    </dgm:pt>
    <dgm:pt modelId="{9AC68C52-913A-4A39-8000-BEBB9060BB67}" type="parTrans" cxnId="{5273BDE7-5523-47BA-BCB5-FB021C74DB7E}">
      <dgm:prSet/>
      <dgm:spPr/>
      <dgm:t>
        <a:bodyPr/>
        <a:lstStyle/>
        <a:p>
          <a:endParaRPr lang="en-US"/>
        </a:p>
      </dgm:t>
    </dgm:pt>
    <dgm:pt modelId="{134DD5F0-BD7B-416D-8AE7-3042FE34886D}" type="sibTrans" cxnId="{5273BDE7-5523-47BA-BCB5-FB021C74DB7E}">
      <dgm:prSet/>
      <dgm:spPr/>
      <dgm:t>
        <a:bodyPr/>
        <a:lstStyle/>
        <a:p>
          <a:endParaRPr lang="en-US"/>
        </a:p>
      </dgm:t>
    </dgm:pt>
    <dgm:pt modelId="{FA8795D0-7E17-4A28-8BC4-1FD1C67F1C4D}">
      <dgm:prSet/>
      <dgm:spPr/>
      <dgm:t>
        <a:bodyPr/>
        <a:lstStyle/>
        <a:p>
          <a:r>
            <a:rPr lang="en-US"/>
            <a:t>Always over-invite rather than exclude</a:t>
          </a:r>
        </a:p>
      </dgm:t>
    </dgm:pt>
    <dgm:pt modelId="{CD9A6482-F280-43E5-B619-0D8CEDB5BA9F}" type="parTrans" cxnId="{80F3A6F1-FB21-4955-BD82-3FB026D248F8}">
      <dgm:prSet/>
      <dgm:spPr/>
      <dgm:t>
        <a:bodyPr/>
        <a:lstStyle/>
        <a:p>
          <a:endParaRPr lang="en-US"/>
        </a:p>
      </dgm:t>
    </dgm:pt>
    <dgm:pt modelId="{CD1D01FB-3F0D-47C1-A005-BBFE16F1A52F}" type="sibTrans" cxnId="{80F3A6F1-FB21-4955-BD82-3FB026D248F8}">
      <dgm:prSet/>
      <dgm:spPr/>
      <dgm:t>
        <a:bodyPr/>
        <a:lstStyle/>
        <a:p>
          <a:endParaRPr lang="en-US"/>
        </a:p>
      </dgm:t>
    </dgm:pt>
    <dgm:pt modelId="{FB273A20-4021-4140-B6AB-A0B83D7FE752}">
      <dgm:prSet/>
      <dgm:spPr/>
      <dgm:t>
        <a:bodyPr/>
        <a:lstStyle/>
        <a:p>
          <a:r>
            <a:rPr lang="en-US"/>
            <a:t>Turnout at the Vision meeting critical</a:t>
          </a:r>
        </a:p>
      </dgm:t>
    </dgm:pt>
    <dgm:pt modelId="{3D08674F-D6AF-4793-873C-0C0D1F1592EF}" type="parTrans" cxnId="{9077968F-414A-4219-87FB-FFB386177C7A}">
      <dgm:prSet/>
      <dgm:spPr/>
      <dgm:t>
        <a:bodyPr/>
        <a:lstStyle/>
        <a:p>
          <a:endParaRPr lang="en-US"/>
        </a:p>
      </dgm:t>
    </dgm:pt>
    <dgm:pt modelId="{6B39547F-2E8D-44BC-AEE2-1C8A0B18691F}" type="sibTrans" cxnId="{9077968F-414A-4219-87FB-FFB386177C7A}">
      <dgm:prSet/>
      <dgm:spPr/>
      <dgm:t>
        <a:bodyPr/>
        <a:lstStyle/>
        <a:p>
          <a:endParaRPr lang="en-US"/>
        </a:p>
      </dgm:t>
    </dgm:pt>
    <dgm:pt modelId="{80C31132-B3C9-4B1E-98E6-85EB04C292F7}">
      <dgm:prSet/>
      <dgm:spPr/>
      <dgm:t>
        <a:bodyPr/>
        <a:lstStyle/>
        <a:p>
          <a:r>
            <a:rPr lang="en-US"/>
            <a:t>A crowded room creates excitement</a:t>
          </a:r>
        </a:p>
      </dgm:t>
    </dgm:pt>
    <dgm:pt modelId="{4DBEE6D2-2F6C-49BD-8976-02B7FB90EFE4}" type="parTrans" cxnId="{0AE3CE78-6717-43CB-A379-416E1DCEC4B0}">
      <dgm:prSet/>
      <dgm:spPr/>
      <dgm:t>
        <a:bodyPr/>
        <a:lstStyle/>
        <a:p>
          <a:endParaRPr lang="en-US"/>
        </a:p>
      </dgm:t>
    </dgm:pt>
    <dgm:pt modelId="{A3B42A5E-A71E-4ACE-9659-8086C11B0CB6}" type="sibTrans" cxnId="{0AE3CE78-6717-43CB-A379-416E1DCEC4B0}">
      <dgm:prSet/>
      <dgm:spPr/>
      <dgm:t>
        <a:bodyPr/>
        <a:lstStyle/>
        <a:p>
          <a:endParaRPr lang="en-US"/>
        </a:p>
      </dgm:t>
    </dgm:pt>
    <dgm:pt modelId="{47CB9BCA-CE01-4104-9F5C-94D70D8E026F}">
      <dgm:prSet/>
      <dgm:spPr/>
      <dgm:t>
        <a:bodyPr/>
        <a:lstStyle/>
        <a:p>
          <a:pPr>
            <a:defRPr b="1"/>
          </a:pPr>
          <a:r>
            <a:rPr lang="en-US"/>
            <a:t>Projects</a:t>
          </a:r>
        </a:p>
      </dgm:t>
    </dgm:pt>
    <dgm:pt modelId="{DF38D384-B094-4680-BFF4-C729E289F671}" type="parTrans" cxnId="{FDE86235-6EE1-4B15-BB9C-4F0F55B520E3}">
      <dgm:prSet/>
      <dgm:spPr/>
      <dgm:t>
        <a:bodyPr/>
        <a:lstStyle/>
        <a:p>
          <a:endParaRPr lang="en-US"/>
        </a:p>
      </dgm:t>
    </dgm:pt>
    <dgm:pt modelId="{C6BEABA5-AEFE-4A04-AA74-0BFEBE0DD77A}" type="sibTrans" cxnId="{FDE86235-6EE1-4B15-BB9C-4F0F55B520E3}">
      <dgm:prSet/>
      <dgm:spPr/>
      <dgm:t>
        <a:bodyPr/>
        <a:lstStyle/>
        <a:p>
          <a:endParaRPr lang="en-US"/>
        </a:p>
      </dgm:t>
    </dgm:pt>
    <dgm:pt modelId="{488E8CBA-CCF9-487F-8C00-567BFD8EA7FD}">
      <dgm:prSet/>
      <dgm:spPr/>
      <dgm:t>
        <a:bodyPr/>
        <a:lstStyle/>
        <a:p>
          <a:r>
            <a:rPr lang="en-US"/>
            <a:t>Many smaller projects more impactful than fewer larger projects</a:t>
          </a:r>
        </a:p>
      </dgm:t>
    </dgm:pt>
    <dgm:pt modelId="{714CB5AA-BAF9-4B69-8D4D-F4D3225EAC0D}" type="parTrans" cxnId="{51197432-6C22-465F-986D-989ED33196B6}">
      <dgm:prSet/>
      <dgm:spPr/>
      <dgm:t>
        <a:bodyPr/>
        <a:lstStyle/>
        <a:p>
          <a:endParaRPr lang="en-US"/>
        </a:p>
      </dgm:t>
    </dgm:pt>
    <dgm:pt modelId="{3039F050-C900-4460-A380-576E9CFA8A5F}" type="sibTrans" cxnId="{51197432-6C22-465F-986D-989ED33196B6}">
      <dgm:prSet/>
      <dgm:spPr/>
      <dgm:t>
        <a:bodyPr/>
        <a:lstStyle/>
        <a:p>
          <a:endParaRPr lang="en-US"/>
        </a:p>
      </dgm:t>
    </dgm:pt>
    <dgm:pt modelId="{38E3D272-8C6D-45D3-B0BB-B5D1039832A0}">
      <dgm:prSet/>
      <dgm:spPr/>
      <dgm:t>
        <a:bodyPr/>
        <a:lstStyle/>
        <a:p>
          <a:r>
            <a:rPr lang="en-US"/>
            <a:t>Collaborative projects are most visible, sustainable and successful</a:t>
          </a:r>
        </a:p>
      </dgm:t>
    </dgm:pt>
    <dgm:pt modelId="{355F11CF-A670-4156-9925-9ED146230243}" type="parTrans" cxnId="{D560E45D-17BB-4767-B711-A37F0BF01C2C}">
      <dgm:prSet/>
      <dgm:spPr/>
      <dgm:t>
        <a:bodyPr/>
        <a:lstStyle/>
        <a:p>
          <a:endParaRPr lang="en-US"/>
        </a:p>
      </dgm:t>
    </dgm:pt>
    <dgm:pt modelId="{B60F7BD4-9E5B-4E40-9728-160F89BF88B6}" type="sibTrans" cxnId="{D560E45D-17BB-4767-B711-A37F0BF01C2C}">
      <dgm:prSet/>
      <dgm:spPr/>
      <dgm:t>
        <a:bodyPr/>
        <a:lstStyle/>
        <a:p>
          <a:endParaRPr lang="en-US"/>
        </a:p>
      </dgm:t>
    </dgm:pt>
    <dgm:pt modelId="{36386387-45CD-4C4B-8C15-0A8785C51FC0}">
      <dgm:prSet/>
      <dgm:spPr/>
      <dgm:t>
        <a:bodyPr/>
        <a:lstStyle/>
        <a:p>
          <a:r>
            <a:rPr lang="en-US"/>
            <a:t>Projects that include two or more Intelligent Community elements are most innovative</a:t>
          </a:r>
        </a:p>
      </dgm:t>
    </dgm:pt>
    <dgm:pt modelId="{ADFCB103-0377-47C1-9BAA-802609818DA4}" type="parTrans" cxnId="{1CD180B7-9993-4EBA-8C9F-C20681882646}">
      <dgm:prSet/>
      <dgm:spPr/>
      <dgm:t>
        <a:bodyPr/>
        <a:lstStyle/>
        <a:p>
          <a:endParaRPr lang="en-US"/>
        </a:p>
      </dgm:t>
    </dgm:pt>
    <dgm:pt modelId="{2BE8AF6A-DEA2-416F-9091-026F6699A5E4}" type="sibTrans" cxnId="{1CD180B7-9993-4EBA-8C9F-C20681882646}">
      <dgm:prSet/>
      <dgm:spPr/>
      <dgm:t>
        <a:bodyPr/>
        <a:lstStyle/>
        <a:p>
          <a:endParaRPr lang="en-US"/>
        </a:p>
      </dgm:t>
    </dgm:pt>
    <dgm:pt modelId="{BE952A75-A69B-4C24-A06D-36787319A437}" type="pres">
      <dgm:prSet presAssocID="{75655AAE-7ECA-4FA3-9304-78C8FAE14456}" presName="root" presStyleCnt="0">
        <dgm:presLayoutVars>
          <dgm:dir/>
          <dgm:resizeHandles val="exact"/>
        </dgm:presLayoutVars>
      </dgm:prSet>
      <dgm:spPr/>
    </dgm:pt>
    <dgm:pt modelId="{9CD1F92B-C0D7-467A-AEE6-46B33FAFB853}" type="pres">
      <dgm:prSet presAssocID="{16CD8295-5077-4E66-B381-0A8785A151BE}" presName="compNode" presStyleCnt="0"/>
      <dgm:spPr/>
    </dgm:pt>
    <dgm:pt modelId="{C99B5F27-2D3F-4DC5-9D03-B338B5962323}" type="pres">
      <dgm:prSet presAssocID="{16CD8295-5077-4E66-B381-0A8785A151B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BD392F99-85C4-4004-AB28-59315276CF80}" type="pres">
      <dgm:prSet presAssocID="{16CD8295-5077-4E66-B381-0A8785A151BE}" presName="iconSpace" presStyleCnt="0"/>
      <dgm:spPr/>
    </dgm:pt>
    <dgm:pt modelId="{5201CC83-64B2-4846-8FD5-C9AEDD6A0FA0}" type="pres">
      <dgm:prSet presAssocID="{16CD8295-5077-4E66-B381-0A8785A151BE}" presName="parTx" presStyleLbl="revTx" presStyleIdx="0" presStyleCnt="4">
        <dgm:presLayoutVars>
          <dgm:chMax val="0"/>
          <dgm:chPref val="0"/>
        </dgm:presLayoutVars>
      </dgm:prSet>
      <dgm:spPr/>
    </dgm:pt>
    <dgm:pt modelId="{08A2AEAF-01B2-4F0C-88BE-553D5BEBC54E}" type="pres">
      <dgm:prSet presAssocID="{16CD8295-5077-4E66-B381-0A8785A151BE}" presName="txSpace" presStyleCnt="0"/>
      <dgm:spPr/>
    </dgm:pt>
    <dgm:pt modelId="{C1FA59A6-6851-4094-85B3-C98E9F2F1846}" type="pres">
      <dgm:prSet presAssocID="{16CD8295-5077-4E66-B381-0A8785A151BE}" presName="desTx" presStyleLbl="revTx" presStyleIdx="1" presStyleCnt="4">
        <dgm:presLayoutVars/>
      </dgm:prSet>
      <dgm:spPr/>
    </dgm:pt>
    <dgm:pt modelId="{18DC3338-000C-4BF8-AF31-68ED902DF572}" type="pres">
      <dgm:prSet presAssocID="{134DD5F0-BD7B-416D-8AE7-3042FE34886D}" presName="sibTrans" presStyleCnt="0"/>
      <dgm:spPr/>
    </dgm:pt>
    <dgm:pt modelId="{77B78CB9-A631-4671-A062-C72E8B2DDCFC}" type="pres">
      <dgm:prSet presAssocID="{47CB9BCA-CE01-4104-9F5C-94D70D8E026F}" presName="compNode" presStyleCnt="0"/>
      <dgm:spPr/>
    </dgm:pt>
    <dgm:pt modelId="{4B34360B-C43A-4F30-9649-3A831CB2DB24}" type="pres">
      <dgm:prSet presAssocID="{47CB9BCA-CE01-4104-9F5C-94D70D8E026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7FF14723-BB32-49E8-80FE-EB00EC725284}" type="pres">
      <dgm:prSet presAssocID="{47CB9BCA-CE01-4104-9F5C-94D70D8E026F}" presName="iconSpace" presStyleCnt="0"/>
      <dgm:spPr/>
    </dgm:pt>
    <dgm:pt modelId="{FC9AF098-9C3D-4A17-9982-FFC51AEFC4EA}" type="pres">
      <dgm:prSet presAssocID="{47CB9BCA-CE01-4104-9F5C-94D70D8E026F}" presName="parTx" presStyleLbl="revTx" presStyleIdx="2" presStyleCnt="4">
        <dgm:presLayoutVars>
          <dgm:chMax val="0"/>
          <dgm:chPref val="0"/>
        </dgm:presLayoutVars>
      </dgm:prSet>
      <dgm:spPr/>
    </dgm:pt>
    <dgm:pt modelId="{B850F661-D64B-44E8-83B7-5BE4A04D91C1}" type="pres">
      <dgm:prSet presAssocID="{47CB9BCA-CE01-4104-9F5C-94D70D8E026F}" presName="txSpace" presStyleCnt="0"/>
      <dgm:spPr/>
    </dgm:pt>
    <dgm:pt modelId="{15EFE7EC-53F1-4929-BA38-DC1D5AE44B30}" type="pres">
      <dgm:prSet presAssocID="{47CB9BCA-CE01-4104-9F5C-94D70D8E026F}" presName="desTx" presStyleLbl="revTx" presStyleIdx="3" presStyleCnt="4">
        <dgm:presLayoutVars/>
      </dgm:prSet>
      <dgm:spPr/>
    </dgm:pt>
  </dgm:ptLst>
  <dgm:cxnLst>
    <dgm:cxn modelId="{2FDEF407-46FF-43B4-AADE-A40979A60415}" type="presOf" srcId="{FB273A20-4021-4140-B6AB-A0B83D7FE752}" destId="{C1FA59A6-6851-4094-85B3-C98E9F2F1846}" srcOrd="0" destOrd="1" presId="urn:microsoft.com/office/officeart/2018/5/layout/CenteredIconLabelDescriptionList"/>
    <dgm:cxn modelId="{51197432-6C22-465F-986D-989ED33196B6}" srcId="{47CB9BCA-CE01-4104-9F5C-94D70D8E026F}" destId="{488E8CBA-CCF9-487F-8C00-567BFD8EA7FD}" srcOrd="0" destOrd="0" parTransId="{714CB5AA-BAF9-4B69-8D4D-F4D3225EAC0D}" sibTransId="{3039F050-C900-4460-A380-576E9CFA8A5F}"/>
    <dgm:cxn modelId="{FDE86235-6EE1-4B15-BB9C-4F0F55B520E3}" srcId="{75655AAE-7ECA-4FA3-9304-78C8FAE14456}" destId="{47CB9BCA-CE01-4104-9F5C-94D70D8E026F}" srcOrd="1" destOrd="0" parTransId="{DF38D384-B094-4680-BFF4-C729E289F671}" sibTransId="{C6BEABA5-AEFE-4A04-AA74-0BFEBE0DD77A}"/>
    <dgm:cxn modelId="{D560E45D-17BB-4767-B711-A37F0BF01C2C}" srcId="{47CB9BCA-CE01-4104-9F5C-94D70D8E026F}" destId="{38E3D272-8C6D-45D3-B0BB-B5D1039832A0}" srcOrd="1" destOrd="0" parTransId="{355F11CF-A670-4156-9925-9ED146230243}" sibTransId="{B60F7BD4-9E5B-4E40-9728-160F89BF88B6}"/>
    <dgm:cxn modelId="{741A0663-6A1B-4E72-A31A-5F2B4D7AC9A2}" type="presOf" srcId="{47CB9BCA-CE01-4104-9F5C-94D70D8E026F}" destId="{FC9AF098-9C3D-4A17-9982-FFC51AEFC4EA}" srcOrd="0" destOrd="0" presId="urn:microsoft.com/office/officeart/2018/5/layout/CenteredIconLabelDescriptionList"/>
    <dgm:cxn modelId="{0AE3CE78-6717-43CB-A379-416E1DCEC4B0}" srcId="{16CD8295-5077-4E66-B381-0A8785A151BE}" destId="{80C31132-B3C9-4B1E-98E6-85EB04C292F7}" srcOrd="2" destOrd="0" parTransId="{4DBEE6D2-2F6C-49BD-8976-02B7FB90EFE4}" sibTransId="{A3B42A5E-A71E-4ACE-9659-8086C11B0CB6}"/>
    <dgm:cxn modelId="{6A62417E-C700-47C0-A8D4-63B3FE1F774D}" type="presOf" srcId="{38E3D272-8C6D-45D3-B0BB-B5D1039832A0}" destId="{15EFE7EC-53F1-4929-BA38-DC1D5AE44B30}" srcOrd="0" destOrd="1" presId="urn:microsoft.com/office/officeart/2018/5/layout/CenteredIconLabelDescriptionList"/>
    <dgm:cxn modelId="{9077968F-414A-4219-87FB-FFB386177C7A}" srcId="{16CD8295-5077-4E66-B381-0A8785A151BE}" destId="{FB273A20-4021-4140-B6AB-A0B83D7FE752}" srcOrd="1" destOrd="0" parTransId="{3D08674F-D6AF-4793-873C-0C0D1F1592EF}" sibTransId="{6B39547F-2E8D-44BC-AEE2-1C8A0B18691F}"/>
    <dgm:cxn modelId="{1B1BC494-2EA9-42C3-A1A2-2075FA53176C}" type="presOf" srcId="{16CD8295-5077-4E66-B381-0A8785A151BE}" destId="{5201CC83-64B2-4846-8FD5-C9AEDD6A0FA0}" srcOrd="0" destOrd="0" presId="urn:microsoft.com/office/officeart/2018/5/layout/CenteredIconLabelDescriptionList"/>
    <dgm:cxn modelId="{79FC41A4-85D1-47B3-8C99-F0A1BA703193}" type="presOf" srcId="{488E8CBA-CCF9-487F-8C00-567BFD8EA7FD}" destId="{15EFE7EC-53F1-4929-BA38-DC1D5AE44B30}" srcOrd="0" destOrd="0" presId="urn:microsoft.com/office/officeart/2018/5/layout/CenteredIconLabelDescriptionList"/>
    <dgm:cxn modelId="{0DD7D2AA-5633-4B7E-AD0F-5E6CDDDB2278}" type="presOf" srcId="{FA8795D0-7E17-4A28-8BC4-1FD1C67F1C4D}" destId="{C1FA59A6-6851-4094-85B3-C98E9F2F1846}" srcOrd="0" destOrd="0" presId="urn:microsoft.com/office/officeart/2018/5/layout/CenteredIconLabelDescriptionList"/>
    <dgm:cxn modelId="{1CD180B7-9993-4EBA-8C9F-C20681882646}" srcId="{47CB9BCA-CE01-4104-9F5C-94D70D8E026F}" destId="{36386387-45CD-4C4B-8C15-0A8785C51FC0}" srcOrd="2" destOrd="0" parTransId="{ADFCB103-0377-47C1-9BAA-802609818DA4}" sibTransId="{2BE8AF6A-DEA2-416F-9091-026F6699A5E4}"/>
    <dgm:cxn modelId="{5C80F3D4-15E8-4EB7-9771-7B5A45105DFC}" type="presOf" srcId="{75655AAE-7ECA-4FA3-9304-78C8FAE14456}" destId="{BE952A75-A69B-4C24-A06D-36787319A437}" srcOrd="0" destOrd="0" presId="urn:microsoft.com/office/officeart/2018/5/layout/CenteredIconLabelDescriptionList"/>
    <dgm:cxn modelId="{7ADE11D9-FBA9-43BE-8340-97D3507DA694}" type="presOf" srcId="{80C31132-B3C9-4B1E-98E6-85EB04C292F7}" destId="{C1FA59A6-6851-4094-85B3-C98E9F2F1846}" srcOrd="0" destOrd="2" presId="urn:microsoft.com/office/officeart/2018/5/layout/CenteredIconLabelDescriptionList"/>
    <dgm:cxn modelId="{FF7ED4DA-B3D9-4757-8345-061525D7D366}" type="presOf" srcId="{36386387-45CD-4C4B-8C15-0A8785C51FC0}" destId="{15EFE7EC-53F1-4929-BA38-DC1D5AE44B30}" srcOrd="0" destOrd="2" presId="urn:microsoft.com/office/officeart/2018/5/layout/CenteredIconLabelDescriptionList"/>
    <dgm:cxn modelId="{5273BDE7-5523-47BA-BCB5-FB021C74DB7E}" srcId="{75655AAE-7ECA-4FA3-9304-78C8FAE14456}" destId="{16CD8295-5077-4E66-B381-0A8785A151BE}" srcOrd="0" destOrd="0" parTransId="{9AC68C52-913A-4A39-8000-BEBB9060BB67}" sibTransId="{134DD5F0-BD7B-416D-8AE7-3042FE34886D}"/>
    <dgm:cxn modelId="{80F3A6F1-FB21-4955-BD82-3FB026D248F8}" srcId="{16CD8295-5077-4E66-B381-0A8785A151BE}" destId="{FA8795D0-7E17-4A28-8BC4-1FD1C67F1C4D}" srcOrd="0" destOrd="0" parTransId="{CD9A6482-F280-43E5-B619-0D8CEDB5BA9F}" sibTransId="{CD1D01FB-3F0D-47C1-A005-BBFE16F1A52F}"/>
    <dgm:cxn modelId="{0A11CBDD-4932-44E6-9606-8680F7F6895C}" type="presParOf" srcId="{BE952A75-A69B-4C24-A06D-36787319A437}" destId="{9CD1F92B-C0D7-467A-AEE6-46B33FAFB853}" srcOrd="0" destOrd="0" presId="urn:microsoft.com/office/officeart/2018/5/layout/CenteredIconLabelDescriptionList"/>
    <dgm:cxn modelId="{E69445B3-3BEF-4EE2-9F96-3695AD2F6A73}" type="presParOf" srcId="{9CD1F92B-C0D7-467A-AEE6-46B33FAFB853}" destId="{C99B5F27-2D3F-4DC5-9D03-B338B5962323}" srcOrd="0" destOrd="0" presId="urn:microsoft.com/office/officeart/2018/5/layout/CenteredIconLabelDescriptionList"/>
    <dgm:cxn modelId="{8FAF609F-C60C-4C21-9D75-C5EDC2B70E65}" type="presParOf" srcId="{9CD1F92B-C0D7-467A-AEE6-46B33FAFB853}" destId="{BD392F99-85C4-4004-AB28-59315276CF80}" srcOrd="1" destOrd="0" presId="urn:microsoft.com/office/officeart/2018/5/layout/CenteredIconLabelDescriptionList"/>
    <dgm:cxn modelId="{C7DE0C48-1296-4765-9DE6-DF037C5B218A}" type="presParOf" srcId="{9CD1F92B-C0D7-467A-AEE6-46B33FAFB853}" destId="{5201CC83-64B2-4846-8FD5-C9AEDD6A0FA0}" srcOrd="2" destOrd="0" presId="urn:microsoft.com/office/officeart/2018/5/layout/CenteredIconLabelDescriptionList"/>
    <dgm:cxn modelId="{9B584E72-F7A7-4C47-9817-96CCB524587A}" type="presParOf" srcId="{9CD1F92B-C0D7-467A-AEE6-46B33FAFB853}" destId="{08A2AEAF-01B2-4F0C-88BE-553D5BEBC54E}" srcOrd="3" destOrd="0" presId="urn:microsoft.com/office/officeart/2018/5/layout/CenteredIconLabelDescriptionList"/>
    <dgm:cxn modelId="{065C7DC6-DDD4-4898-BAD1-121947EE513D}" type="presParOf" srcId="{9CD1F92B-C0D7-467A-AEE6-46B33FAFB853}" destId="{C1FA59A6-6851-4094-85B3-C98E9F2F1846}" srcOrd="4" destOrd="0" presId="urn:microsoft.com/office/officeart/2018/5/layout/CenteredIconLabelDescriptionList"/>
    <dgm:cxn modelId="{E9A75996-7E00-4D56-8FC1-6E1A2925798B}" type="presParOf" srcId="{BE952A75-A69B-4C24-A06D-36787319A437}" destId="{18DC3338-000C-4BF8-AF31-68ED902DF572}" srcOrd="1" destOrd="0" presId="urn:microsoft.com/office/officeart/2018/5/layout/CenteredIconLabelDescriptionList"/>
    <dgm:cxn modelId="{CD70DAD2-1CEB-4FA9-A0D0-DEC549FA8244}" type="presParOf" srcId="{BE952A75-A69B-4C24-A06D-36787319A437}" destId="{77B78CB9-A631-4671-A062-C72E8B2DDCFC}" srcOrd="2" destOrd="0" presId="urn:microsoft.com/office/officeart/2018/5/layout/CenteredIconLabelDescriptionList"/>
    <dgm:cxn modelId="{55DD7DBF-BEF5-4BB4-B634-115AA11E10F8}" type="presParOf" srcId="{77B78CB9-A631-4671-A062-C72E8B2DDCFC}" destId="{4B34360B-C43A-4F30-9649-3A831CB2DB24}" srcOrd="0" destOrd="0" presId="urn:microsoft.com/office/officeart/2018/5/layout/CenteredIconLabelDescriptionList"/>
    <dgm:cxn modelId="{D28E9DC0-3ED9-4A0D-816B-6E1A2B56514C}" type="presParOf" srcId="{77B78CB9-A631-4671-A062-C72E8B2DDCFC}" destId="{7FF14723-BB32-49E8-80FE-EB00EC725284}" srcOrd="1" destOrd="0" presId="urn:microsoft.com/office/officeart/2018/5/layout/CenteredIconLabelDescriptionList"/>
    <dgm:cxn modelId="{4B53B19D-FC65-4B5E-A8CD-F5F8E2312AB6}" type="presParOf" srcId="{77B78CB9-A631-4671-A062-C72E8B2DDCFC}" destId="{FC9AF098-9C3D-4A17-9982-FFC51AEFC4EA}" srcOrd="2" destOrd="0" presId="urn:microsoft.com/office/officeart/2018/5/layout/CenteredIconLabelDescriptionList"/>
    <dgm:cxn modelId="{200A7681-11F1-4762-8824-0EA6107CFF9B}" type="presParOf" srcId="{77B78CB9-A631-4671-A062-C72E8B2DDCFC}" destId="{B850F661-D64B-44E8-83B7-5BE4A04D91C1}" srcOrd="3" destOrd="0" presId="urn:microsoft.com/office/officeart/2018/5/layout/CenteredIconLabelDescriptionList"/>
    <dgm:cxn modelId="{865C3F2C-6B94-4058-A09E-B7EFD629B130}" type="presParOf" srcId="{77B78CB9-A631-4671-A062-C72E8B2DDCFC}" destId="{15EFE7EC-53F1-4929-BA38-DC1D5AE44B3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0820EB-63E8-4644-9A8E-68BA66F99443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CFBF0-6517-6849-840B-75B0B60650AF}">
      <dgm:prSet phldrT="[Text]"/>
      <dgm:spPr/>
      <dgm:t>
        <a:bodyPr/>
        <a:lstStyle/>
        <a:p>
          <a:r>
            <a:rPr lang="en-US" dirty="0"/>
            <a:t>Brainstorm</a:t>
          </a:r>
        </a:p>
      </dgm:t>
    </dgm:pt>
    <dgm:pt modelId="{4D3B553D-7541-6148-B546-2EA8D608D7C5}" type="parTrans" cxnId="{F5D5BA58-AF2F-6C4E-BFFD-60392120BD69}">
      <dgm:prSet/>
      <dgm:spPr/>
      <dgm:t>
        <a:bodyPr/>
        <a:lstStyle/>
        <a:p>
          <a:endParaRPr lang="en-US"/>
        </a:p>
      </dgm:t>
    </dgm:pt>
    <dgm:pt modelId="{75AD8DB5-0625-4640-B1AB-C27F4A9E54A6}" type="sibTrans" cxnId="{F5D5BA58-AF2F-6C4E-BFFD-60392120BD69}">
      <dgm:prSet/>
      <dgm:spPr/>
      <dgm:t>
        <a:bodyPr/>
        <a:lstStyle/>
        <a:p>
          <a:endParaRPr lang="en-US"/>
        </a:p>
      </dgm:t>
    </dgm:pt>
    <dgm:pt modelId="{CC87CF80-000F-AF45-9DE2-3F4947DB96AD}">
      <dgm:prSet phldrT="[Text]"/>
      <dgm:spPr/>
      <dgm:t>
        <a:bodyPr/>
        <a:lstStyle/>
        <a:p>
          <a:r>
            <a:rPr lang="en-US" dirty="0"/>
            <a:t>Design and Budget</a:t>
          </a:r>
        </a:p>
      </dgm:t>
    </dgm:pt>
    <dgm:pt modelId="{B0F35BF4-0EC1-464E-B77F-5E468AF6ED8E}" type="parTrans" cxnId="{281E6CBF-84D2-804C-A69C-CB367189E7F8}">
      <dgm:prSet/>
      <dgm:spPr/>
      <dgm:t>
        <a:bodyPr/>
        <a:lstStyle/>
        <a:p>
          <a:endParaRPr lang="en-US"/>
        </a:p>
      </dgm:t>
    </dgm:pt>
    <dgm:pt modelId="{20DB668B-6B96-9842-8D99-1A9683034808}" type="sibTrans" cxnId="{281E6CBF-84D2-804C-A69C-CB367189E7F8}">
      <dgm:prSet/>
      <dgm:spPr/>
      <dgm:t>
        <a:bodyPr/>
        <a:lstStyle/>
        <a:p>
          <a:endParaRPr lang="en-US"/>
        </a:p>
      </dgm:t>
    </dgm:pt>
    <dgm:pt modelId="{AD395F39-3E5A-4341-B48E-65017F931246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95CFC951-0353-2D41-9A1B-C16DD0F4FF9D}" type="parTrans" cxnId="{609E81C3-821E-E442-AB45-E2DB670D21FA}">
      <dgm:prSet/>
      <dgm:spPr/>
      <dgm:t>
        <a:bodyPr/>
        <a:lstStyle/>
        <a:p>
          <a:endParaRPr lang="en-US"/>
        </a:p>
      </dgm:t>
    </dgm:pt>
    <dgm:pt modelId="{0BC26DC2-659E-EC41-A6F4-66E9A9D6AA82}" type="sibTrans" cxnId="{609E81C3-821E-E442-AB45-E2DB670D21FA}">
      <dgm:prSet/>
      <dgm:spPr/>
      <dgm:t>
        <a:bodyPr/>
        <a:lstStyle/>
        <a:p>
          <a:endParaRPr lang="en-US"/>
        </a:p>
      </dgm:t>
    </dgm:pt>
    <dgm:pt modelId="{ECE5C97C-1298-BD43-BD5E-B213917B1096}">
      <dgm:prSet phldrT="[Text]"/>
      <dgm:spPr/>
      <dgm:t>
        <a:bodyPr/>
        <a:lstStyle/>
        <a:p>
          <a:endParaRPr lang="en-US" dirty="0"/>
        </a:p>
      </dgm:t>
    </dgm:pt>
    <dgm:pt modelId="{D24D1BB2-6300-634D-A5ED-806ACC66EDEA}" type="parTrans" cxnId="{DF5D0AC0-9C5C-3E42-BBD9-575071804127}">
      <dgm:prSet/>
      <dgm:spPr/>
      <dgm:t>
        <a:bodyPr/>
        <a:lstStyle/>
        <a:p>
          <a:endParaRPr lang="en-US"/>
        </a:p>
      </dgm:t>
    </dgm:pt>
    <dgm:pt modelId="{B7CA20BA-B643-7246-8838-0030E1D607E1}" type="sibTrans" cxnId="{DF5D0AC0-9C5C-3E42-BBD9-575071804127}">
      <dgm:prSet/>
      <dgm:spPr/>
      <dgm:t>
        <a:bodyPr/>
        <a:lstStyle/>
        <a:p>
          <a:endParaRPr lang="en-US"/>
        </a:p>
      </dgm:t>
    </dgm:pt>
    <dgm:pt modelId="{871B7EDA-5084-B34D-8AC9-D91CCDAE8165}">
      <dgm:prSet phldrT="[Text]"/>
      <dgm:spPr/>
      <dgm:t>
        <a:bodyPr/>
        <a:lstStyle/>
        <a:p>
          <a:r>
            <a:rPr lang="en-US" dirty="0"/>
            <a:t>Form Project Teams</a:t>
          </a:r>
        </a:p>
      </dgm:t>
    </dgm:pt>
    <dgm:pt modelId="{791F8319-3273-4943-9A8A-EC275303995D}" type="parTrans" cxnId="{7E505EAE-87B0-6A40-A492-D191F70AE346}">
      <dgm:prSet/>
      <dgm:spPr/>
    </dgm:pt>
    <dgm:pt modelId="{50BFCCBE-7D78-5F48-99E1-C23F7B34F2BB}" type="sibTrans" cxnId="{7E505EAE-87B0-6A40-A492-D191F70AE346}">
      <dgm:prSet/>
      <dgm:spPr/>
      <dgm:t>
        <a:bodyPr/>
        <a:lstStyle/>
        <a:p>
          <a:endParaRPr lang="en-US"/>
        </a:p>
      </dgm:t>
    </dgm:pt>
    <dgm:pt modelId="{EE9E3378-195E-564A-9CEE-205FBAE19BC7}">
      <dgm:prSet phldrT="[Text]"/>
      <dgm:spPr/>
      <dgm:t>
        <a:bodyPr/>
        <a:lstStyle/>
        <a:p>
          <a:r>
            <a:rPr lang="en-US" dirty="0"/>
            <a:t>Allocate Funds</a:t>
          </a:r>
        </a:p>
      </dgm:t>
    </dgm:pt>
    <dgm:pt modelId="{8E500E43-C11A-2B4B-8BE0-2A2362D147FD}" type="parTrans" cxnId="{E585B49A-FB30-254C-93CC-07B33FFE65FD}">
      <dgm:prSet/>
      <dgm:spPr/>
    </dgm:pt>
    <dgm:pt modelId="{1D280211-56C6-A044-92C1-60EE6DC63D44}" type="sibTrans" cxnId="{E585B49A-FB30-254C-93CC-07B33FFE65FD}">
      <dgm:prSet/>
      <dgm:spPr/>
      <dgm:t>
        <a:bodyPr/>
        <a:lstStyle/>
        <a:p>
          <a:endParaRPr lang="en-US"/>
        </a:p>
      </dgm:t>
    </dgm:pt>
    <dgm:pt modelId="{F11F21DB-570D-E546-9703-C9F3F94611B9}" type="pres">
      <dgm:prSet presAssocID="{8A0820EB-63E8-4644-9A8E-68BA66F99443}" presName="rootnode" presStyleCnt="0">
        <dgm:presLayoutVars>
          <dgm:chMax/>
          <dgm:chPref/>
          <dgm:dir/>
          <dgm:animLvl val="lvl"/>
        </dgm:presLayoutVars>
      </dgm:prSet>
      <dgm:spPr/>
    </dgm:pt>
    <dgm:pt modelId="{689ED8FD-DCB2-7D41-85A8-6F05B945EFD6}" type="pres">
      <dgm:prSet presAssocID="{21FCFBF0-6517-6849-840B-75B0B60650AF}" presName="composite" presStyleCnt="0"/>
      <dgm:spPr/>
    </dgm:pt>
    <dgm:pt modelId="{100B3DE7-0058-774E-9717-97C5E105EE77}" type="pres">
      <dgm:prSet presAssocID="{21FCFBF0-6517-6849-840B-75B0B60650AF}" presName="bentUpArrow1" presStyleLbl="alignImgPlace1" presStyleIdx="0" presStyleCnt="4"/>
      <dgm:spPr/>
    </dgm:pt>
    <dgm:pt modelId="{7FDFD929-8CC8-2B42-9D4F-4FAD7627EAFE}" type="pres">
      <dgm:prSet presAssocID="{21FCFBF0-6517-6849-840B-75B0B60650AF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A90832FB-684F-F745-9FAC-33747D9869F2}" type="pres">
      <dgm:prSet presAssocID="{21FCFBF0-6517-6849-840B-75B0B60650AF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F85786C-0CA8-5142-98D5-E01B0373311F}" type="pres">
      <dgm:prSet presAssocID="{75AD8DB5-0625-4640-B1AB-C27F4A9E54A6}" presName="sibTrans" presStyleCnt="0"/>
      <dgm:spPr/>
    </dgm:pt>
    <dgm:pt modelId="{12950218-8D85-2D40-B2DC-6440CDA38F81}" type="pres">
      <dgm:prSet presAssocID="{871B7EDA-5084-B34D-8AC9-D91CCDAE8165}" presName="composite" presStyleCnt="0"/>
      <dgm:spPr/>
    </dgm:pt>
    <dgm:pt modelId="{29DBA210-30D9-CE4B-B16C-24F3F537344C}" type="pres">
      <dgm:prSet presAssocID="{871B7EDA-5084-B34D-8AC9-D91CCDAE8165}" presName="bentUpArrow1" presStyleLbl="alignImgPlace1" presStyleIdx="1" presStyleCnt="4"/>
      <dgm:spPr/>
    </dgm:pt>
    <dgm:pt modelId="{08A20359-121A-9B47-8E71-1BABD4A9933F}" type="pres">
      <dgm:prSet presAssocID="{871B7EDA-5084-B34D-8AC9-D91CCDAE8165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79655064-4ABC-8649-9300-7C33E7D8E112}" type="pres">
      <dgm:prSet presAssocID="{871B7EDA-5084-B34D-8AC9-D91CCDAE8165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098F424-8834-C946-90F4-75566FA34007}" type="pres">
      <dgm:prSet presAssocID="{50BFCCBE-7D78-5F48-99E1-C23F7B34F2BB}" presName="sibTrans" presStyleCnt="0"/>
      <dgm:spPr/>
    </dgm:pt>
    <dgm:pt modelId="{8F1D6478-B509-6F48-A3FE-A33DA75A577E}" type="pres">
      <dgm:prSet presAssocID="{CC87CF80-000F-AF45-9DE2-3F4947DB96AD}" presName="composite" presStyleCnt="0"/>
      <dgm:spPr/>
    </dgm:pt>
    <dgm:pt modelId="{6BC105DE-B7B9-FE4E-86AF-830707164FDB}" type="pres">
      <dgm:prSet presAssocID="{CC87CF80-000F-AF45-9DE2-3F4947DB96AD}" presName="bentUpArrow1" presStyleLbl="alignImgPlace1" presStyleIdx="2" presStyleCnt="4"/>
      <dgm:spPr/>
    </dgm:pt>
    <dgm:pt modelId="{1011D56A-7E44-D04E-B0FF-017075E5F930}" type="pres">
      <dgm:prSet presAssocID="{CC87CF80-000F-AF45-9DE2-3F4947DB96AD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5CF37B4A-65B5-6A4F-85AF-6CBB855B35A5}" type="pres">
      <dgm:prSet presAssocID="{CC87CF80-000F-AF45-9DE2-3F4947DB96AD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94E8F5C-93D5-5341-BD03-7F7A4A78B932}" type="pres">
      <dgm:prSet presAssocID="{20DB668B-6B96-9842-8D99-1A9683034808}" presName="sibTrans" presStyleCnt="0"/>
      <dgm:spPr/>
    </dgm:pt>
    <dgm:pt modelId="{438DC724-9220-2E47-991C-B91C2554F671}" type="pres">
      <dgm:prSet presAssocID="{EE9E3378-195E-564A-9CEE-205FBAE19BC7}" presName="composite" presStyleCnt="0"/>
      <dgm:spPr/>
    </dgm:pt>
    <dgm:pt modelId="{F8D1B405-7393-2D41-B82E-73B5FF727531}" type="pres">
      <dgm:prSet presAssocID="{EE9E3378-195E-564A-9CEE-205FBAE19BC7}" presName="bentUpArrow1" presStyleLbl="alignImgPlace1" presStyleIdx="3" presStyleCnt="4"/>
      <dgm:spPr/>
    </dgm:pt>
    <dgm:pt modelId="{58D9668B-2E26-B048-A18C-1893BD869E92}" type="pres">
      <dgm:prSet presAssocID="{EE9E3378-195E-564A-9CEE-205FBAE19BC7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CDF1D277-A8B2-B340-BEB9-032EC1BAA6E3}" type="pres">
      <dgm:prSet presAssocID="{EE9E3378-195E-564A-9CEE-205FBAE19BC7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8CB5E89-AF73-1D46-ADF1-0D327826E9A2}" type="pres">
      <dgm:prSet presAssocID="{1D280211-56C6-A044-92C1-60EE6DC63D44}" presName="sibTrans" presStyleCnt="0"/>
      <dgm:spPr/>
    </dgm:pt>
    <dgm:pt modelId="{00FC263D-AD93-6C4F-BC87-A181C018CD58}" type="pres">
      <dgm:prSet presAssocID="{AD395F39-3E5A-4341-B48E-65017F931246}" presName="composite" presStyleCnt="0"/>
      <dgm:spPr/>
    </dgm:pt>
    <dgm:pt modelId="{EE920BAB-B69B-1B43-97A9-261D9C781BDA}" type="pres">
      <dgm:prSet presAssocID="{AD395F39-3E5A-4341-B48E-65017F931246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AF3F1FCF-EFD1-E848-A710-1110870F7B61}" type="pres">
      <dgm:prSet presAssocID="{AD395F39-3E5A-4341-B48E-65017F931246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0D7B408-8D9B-0440-85CA-8EB93D8038E1}" type="presOf" srcId="{EE9E3378-195E-564A-9CEE-205FBAE19BC7}" destId="{58D9668B-2E26-B048-A18C-1893BD869E92}" srcOrd="0" destOrd="0" presId="urn:microsoft.com/office/officeart/2005/8/layout/StepDownProcess"/>
    <dgm:cxn modelId="{D5AFC80A-F2AE-0147-8705-2FDE7BCC5AD9}" type="presOf" srcId="{871B7EDA-5084-B34D-8AC9-D91CCDAE8165}" destId="{08A20359-121A-9B47-8E71-1BABD4A9933F}" srcOrd="0" destOrd="0" presId="urn:microsoft.com/office/officeart/2005/8/layout/StepDownProcess"/>
    <dgm:cxn modelId="{C898A760-DCDC-C347-830F-1637C6B630AB}" type="presOf" srcId="{21FCFBF0-6517-6849-840B-75B0B60650AF}" destId="{7FDFD929-8CC8-2B42-9D4F-4FAD7627EAFE}" srcOrd="0" destOrd="0" presId="urn:microsoft.com/office/officeart/2005/8/layout/StepDownProcess"/>
    <dgm:cxn modelId="{218C3273-1D46-A249-BB4C-03DC2601C956}" type="presOf" srcId="{AD395F39-3E5A-4341-B48E-65017F931246}" destId="{EE920BAB-B69B-1B43-97A9-261D9C781BDA}" srcOrd="0" destOrd="0" presId="urn:microsoft.com/office/officeart/2005/8/layout/StepDownProcess"/>
    <dgm:cxn modelId="{F5D5BA58-AF2F-6C4E-BFFD-60392120BD69}" srcId="{8A0820EB-63E8-4644-9A8E-68BA66F99443}" destId="{21FCFBF0-6517-6849-840B-75B0B60650AF}" srcOrd="0" destOrd="0" parTransId="{4D3B553D-7541-6148-B546-2EA8D608D7C5}" sibTransId="{75AD8DB5-0625-4640-B1AB-C27F4A9E54A6}"/>
    <dgm:cxn modelId="{E585B49A-FB30-254C-93CC-07B33FFE65FD}" srcId="{8A0820EB-63E8-4644-9A8E-68BA66F99443}" destId="{EE9E3378-195E-564A-9CEE-205FBAE19BC7}" srcOrd="3" destOrd="0" parTransId="{8E500E43-C11A-2B4B-8BE0-2A2362D147FD}" sibTransId="{1D280211-56C6-A044-92C1-60EE6DC63D44}"/>
    <dgm:cxn modelId="{C02DB79C-E476-4E41-BAD1-F35757F71A4C}" type="presOf" srcId="{8A0820EB-63E8-4644-9A8E-68BA66F99443}" destId="{F11F21DB-570D-E546-9703-C9F3F94611B9}" srcOrd="0" destOrd="0" presId="urn:microsoft.com/office/officeart/2005/8/layout/StepDownProcess"/>
    <dgm:cxn modelId="{E995BFA0-3DC8-2F42-8695-8AD9587FAD79}" type="presOf" srcId="{ECE5C97C-1298-BD43-BD5E-B213917B1096}" destId="{AF3F1FCF-EFD1-E848-A710-1110870F7B61}" srcOrd="0" destOrd="0" presId="urn:microsoft.com/office/officeart/2005/8/layout/StepDownProcess"/>
    <dgm:cxn modelId="{81616DAB-7C7B-CF44-AF4E-605562290357}" type="presOf" srcId="{CC87CF80-000F-AF45-9DE2-3F4947DB96AD}" destId="{1011D56A-7E44-D04E-B0FF-017075E5F930}" srcOrd="0" destOrd="0" presId="urn:microsoft.com/office/officeart/2005/8/layout/StepDownProcess"/>
    <dgm:cxn modelId="{7E505EAE-87B0-6A40-A492-D191F70AE346}" srcId="{8A0820EB-63E8-4644-9A8E-68BA66F99443}" destId="{871B7EDA-5084-B34D-8AC9-D91CCDAE8165}" srcOrd="1" destOrd="0" parTransId="{791F8319-3273-4943-9A8A-EC275303995D}" sibTransId="{50BFCCBE-7D78-5F48-99E1-C23F7B34F2BB}"/>
    <dgm:cxn modelId="{281E6CBF-84D2-804C-A69C-CB367189E7F8}" srcId="{8A0820EB-63E8-4644-9A8E-68BA66F99443}" destId="{CC87CF80-000F-AF45-9DE2-3F4947DB96AD}" srcOrd="2" destOrd="0" parTransId="{B0F35BF4-0EC1-464E-B77F-5E468AF6ED8E}" sibTransId="{20DB668B-6B96-9842-8D99-1A9683034808}"/>
    <dgm:cxn modelId="{DF5D0AC0-9C5C-3E42-BBD9-575071804127}" srcId="{AD395F39-3E5A-4341-B48E-65017F931246}" destId="{ECE5C97C-1298-BD43-BD5E-B213917B1096}" srcOrd="0" destOrd="0" parTransId="{D24D1BB2-6300-634D-A5ED-806ACC66EDEA}" sibTransId="{B7CA20BA-B643-7246-8838-0030E1D607E1}"/>
    <dgm:cxn modelId="{609E81C3-821E-E442-AB45-E2DB670D21FA}" srcId="{8A0820EB-63E8-4644-9A8E-68BA66F99443}" destId="{AD395F39-3E5A-4341-B48E-65017F931246}" srcOrd="4" destOrd="0" parTransId="{95CFC951-0353-2D41-9A1B-C16DD0F4FF9D}" sibTransId="{0BC26DC2-659E-EC41-A6F4-66E9A9D6AA82}"/>
    <dgm:cxn modelId="{4C044EFD-D673-DD40-B126-9A88C9F6931D}" type="presParOf" srcId="{F11F21DB-570D-E546-9703-C9F3F94611B9}" destId="{689ED8FD-DCB2-7D41-85A8-6F05B945EFD6}" srcOrd="0" destOrd="0" presId="urn:microsoft.com/office/officeart/2005/8/layout/StepDownProcess"/>
    <dgm:cxn modelId="{D24B2B37-8BF7-6745-8D0F-C049D52E204C}" type="presParOf" srcId="{689ED8FD-DCB2-7D41-85A8-6F05B945EFD6}" destId="{100B3DE7-0058-774E-9717-97C5E105EE77}" srcOrd="0" destOrd="0" presId="urn:microsoft.com/office/officeart/2005/8/layout/StepDownProcess"/>
    <dgm:cxn modelId="{A8025B2F-9B6B-4747-9ECF-9C650CB12C42}" type="presParOf" srcId="{689ED8FD-DCB2-7D41-85A8-6F05B945EFD6}" destId="{7FDFD929-8CC8-2B42-9D4F-4FAD7627EAFE}" srcOrd="1" destOrd="0" presId="urn:microsoft.com/office/officeart/2005/8/layout/StepDownProcess"/>
    <dgm:cxn modelId="{03B6DBD2-C563-4642-935C-294CDA796DBB}" type="presParOf" srcId="{689ED8FD-DCB2-7D41-85A8-6F05B945EFD6}" destId="{A90832FB-684F-F745-9FAC-33747D9869F2}" srcOrd="2" destOrd="0" presId="urn:microsoft.com/office/officeart/2005/8/layout/StepDownProcess"/>
    <dgm:cxn modelId="{E51F4A24-4775-BA49-8BCD-723CE2A653EB}" type="presParOf" srcId="{F11F21DB-570D-E546-9703-C9F3F94611B9}" destId="{6F85786C-0CA8-5142-98D5-E01B0373311F}" srcOrd="1" destOrd="0" presId="urn:microsoft.com/office/officeart/2005/8/layout/StepDownProcess"/>
    <dgm:cxn modelId="{11FB4BCD-EF5E-BA42-95BF-3637E4430B8E}" type="presParOf" srcId="{F11F21DB-570D-E546-9703-C9F3F94611B9}" destId="{12950218-8D85-2D40-B2DC-6440CDA38F81}" srcOrd="2" destOrd="0" presId="urn:microsoft.com/office/officeart/2005/8/layout/StepDownProcess"/>
    <dgm:cxn modelId="{8810C233-0845-0D4E-BC72-B96577D90549}" type="presParOf" srcId="{12950218-8D85-2D40-B2DC-6440CDA38F81}" destId="{29DBA210-30D9-CE4B-B16C-24F3F537344C}" srcOrd="0" destOrd="0" presId="urn:microsoft.com/office/officeart/2005/8/layout/StepDownProcess"/>
    <dgm:cxn modelId="{A49FD488-6252-4848-8485-E3E0268DE169}" type="presParOf" srcId="{12950218-8D85-2D40-B2DC-6440CDA38F81}" destId="{08A20359-121A-9B47-8E71-1BABD4A9933F}" srcOrd="1" destOrd="0" presId="urn:microsoft.com/office/officeart/2005/8/layout/StepDownProcess"/>
    <dgm:cxn modelId="{DFBFB081-44D5-1B4A-8E0D-8B56BA3FEE93}" type="presParOf" srcId="{12950218-8D85-2D40-B2DC-6440CDA38F81}" destId="{79655064-4ABC-8649-9300-7C33E7D8E112}" srcOrd="2" destOrd="0" presId="urn:microsoft.com/office/officeart/2005/8/layout/StepDownProcess"/>
    <dgm:cxn modelId="{99144E9C-5EEA-C443-ABEC-2CCA8A070BF9}" type="presParOf" srcId="{F11F21DB-570D-E546-9703-C9F3F94611B9}" destId="{0098F424-8834-C946-90F4-75566FA34007}" srcOrd="3" destOrd="0" presId="urn:microsoft.com/office/officeart/2005/8/layout/StepDownProcess"/>
    <dgm:cxn modelId="{DB464E08-1A09-9B4A-B043-C459B90C1D3C}" type="presParOf" srcId="{F11F21DB-570D-E546-9703-C9F3F94611B9}" destId="{8F1D6478-B509-6F48-A3FE-A33DA75A577E}" srcOrd="4" destOrd="0" presId="urn:microsoft.com/office/officeart/2005/8/layout/StepDownProcess"/>
    <dgm:cxn modelId="{F3B05837-3AB4-4D4F-8A54-176993D26004}" type="presParOf" srcId="{8F1D6478-B509-6F48-A3FE-A33DA75A577E}" destId="{6BC105DE-B7B9-FE4E-86AF-830707164FDB}" srcOrd="0" destOrd="0" presId="urn:microsoft.com/office/officeart/2005/8/layout/StepDownProcess"/>
    <dgm:cxn modelId="{9D3C733D-BFBC-594B-A9E8-1348549577EB}" type="presParOf" srcId="{8F1D6478-B509-6F48-A3FE-A33DA75A577E}" destId="{1011D56A-7E44-D04E-B0FF-017075E5F930}" srcOrd="1" destOrd="0" presId="urn:microsoft.com/office/officeart/2005/8/layout/StepDownProcess"/>
    <dgm:cxn modelId="{EF9B2C15-3201-0946-BC65-364F1C25CFD1}" type="presParOf" srcId="{8F1D6478-B509-6F48-A3FE-A33DA75A577E}" destId="{5CF37B4A-65B5-6A4F-85AF-6CBB855B35A5}" srcOrd="2" destOrd="0" presId="urn:microsoft.com/office/officeart/2005/8/layout/StepDownProcess"/>
    <dgm:cxn modelId="{4FA33B42-80A7-A643-84F4-332D5EAC6F46}" type="presParOf" srcId="{F11F21DB-570D-E546-9703-C9F3F94611B9}" destId="{D94E8F5C-93D5-5341-BD03-7F7A4A78B932}" srcOrd="5" destOrd="0" presId="urn:microsoft.com/office/officeart/2005/8/layout/StepDownProcess"/>
    <dgm:cxn modelId="{65582F4B-42DF-4A4D-B73C-498349321602}" type="presParOf" srcId="{F11F21DB-570D-E546-9703-C9F3F94611B9}" destId="{438DC724-9220-2E47-991C-B91C2554F671}" srcOrd="6" destOrd="0" presId="urn:microsoft.com/office/officeart/2005/8/layout/StepDownProcess"/>
    <dgm:cxn modelId="{45C43E3D-06A3-7E4A-8211-C6D99A92D811}" type="presParOf" srcId="{438DC724-9220-2E47-991C-B91C2554F671}" destId="{F8D1B405-7393-2D41-B82E-73B5FF727531}" srcOrd="0" destOrd="0" presId="urn:microsoft.com/office/officeart/2005/8/layout/StepDownProcess"/>
    <dgm:cxn modelId="{5B61B179-D937-EF4A-961D-610F19D6AFCC}" type="presParOf" srcId="{438DC724-9220-2E47-991C-B91C2554F671}" destId="{58D9668B-2E26-B048-A18C-1893BD869E92}" srcOrd="1" destOrd="0" presId="urn:microsoft.com/office/officeart/2005/8/layout/StepDownProcess"/>
    <dgm:cxn modelId="{C6DC65EB-EB77-B947-84DA-1CD3B3C8E229}" type="presParOf" srcId="{438DC724-9220-2E47-991C-B91C2554F671}" destId="{CDF1D277-A8B2-B340-BEB9-032EC1BAA6E3}" srcOrd="2" destOrd="0" presId="urn:microsoft.com/office/officeart/2005/8/layout/StepDownProcess"/>
    <dgm:cxn modelId="{1EE6E9A7-6A23-9C43-B458-B044AF947249}" type="presParOf" srcId="{F11F21DB-570D-E546-9703-C9F3F94611B9}" destId="{08CB5E89-AF73-1D46-ADF1-0D327826E9A2}" srcOrd="7" destOrd="0" presId="urn:microsoft.com/office/officeart/2005/8/layout/StepDownProcess"/>
    <dgm:cxn modelId="{F33CD137-9D45-C544-B667-9252506D86DB}" type="presParOf" srcId="{F11F21DB-570D-E546-9703-C9F3F94611B9}" destId="{00FC263D-AD93-6C4F-BC87-A181C018CD58}" srcOrd="8" destOrd="0" presId="urn:microsoft.com/office/officeart/2005/8/layout/StepDownProcess"/>
    <dgm:cxn modelId="{5F6C424C-B62B-B34E-BF14-433E858D77F0}" type="presParOf" srcId="{00FC263D-AD93-6C4F-BC87-A181C018CD58}" destId="{EE920BAB-B69B-1B43-97A9-261D9C781BDA}" srcOrd="0" destOrd="0" presId="urn:microsoft.com/office/officeart/2005/8/layout/StepDownProcess"/>
    <dgm:cxn modelId="{11766358-1FED-5B48-AA58-E7BB169D9CD7}" type="presParOf" srcId="{00FC263D-AD93-6C4F-BC87-A181C018CD58}" destId="{AF3F1FCF-EFD1-E848-A710-1110870F7B6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56D955-FC29-4A17-B0AF-2BFCF1FAAAA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0233F14-7ED6-47F3-BBCE-EF93AA1EE2E8}">
      <dgm:prSet/>
      <dgm:spPr/>
      <dgm:t>
        <a:bodyPr/>
        <a:lstStyle/>
        <a:p>
          <a:pPr>
            <a:defRPr b="1"/>
          </a:pPr>
          <a:r>
            <a:rPr lang="en-US"/>
            <a:t>Target Audiences</a:t>
          </a:r>
        </a:p>
      </dgm:t>
    </dgm:pt>
    <dgm:pt modelId="{B80AB790-6842-4077-A365-A37E3B1F2E16}" type="parTrans" cxnId="{81554686-D67E-4AF4-A833-2A7FC0F697FD}">
      <dgm:prSet/>
      <dgm:spPr/>
      <dgm:t>
        <a:bodyPr/>
        <a:lstStyle/>
        <a:p>
          <a:endParaRPr lang="en-US"/>
        </a:p>
      </dgm:t>
    </dgm:pt>
    <dgm:pt modelId="{2602F8DB-284A-4D19-8695-6635E060425E}" type="sibTrans" cxnId="{81554686-D67E-4AF4-A833-2A7FC0F697FD}">
      <dgm:prSet/>
      <dgm:spPr/>
      <dgm:t>
        <a:bodyPr/>
        <a:lstStyle/>
        <a:p>
          <a:endParaRPr lang="en-US"/>
        </a:p>
      </dgm:t>
    </dgm:pt>
    <dgm:pt modelId="{8F4CBF7E-36CC-4949-AEEA-5FE75B4A338E}">
      <dgm:prSet/>
      <dgm:spPr/>
      <dgm:t>
        <a:bodyPr/>
        <a:lstStyle/>
        <a:p>
          <a:r>
            <a:rPr lang="en-US"/>
            <a:t>Established leaders/organizations</a:t>
          </a:r>
        </a:p>
      </dgm:t>
    </dgm:pt>
    <dgm:pt modelId="{F24566B7-3195-484F-8E33-BC4FD9BE3BFF}" type="parTrans" cxnId="{5CEB679F-07B8-4938-8164-A9A2BE2FEE4B}">
      <dgm:prSet/>
      <dgm:spPr/>
      <dgm:t>
        <a:bodyPr/>
        <a:lstStyle/>
        <a:p>
          <a:endParaRPr lang="en-US"/>
        </a:p>
      </dgm:t>
    </dgm:pt>
    <dgm:pt modelId="{A0FDFC75-0137-437A-9411-9D37D27297D4}" type="sibTrans" cxnId="{5CEB679F-07B8-4938-8164-A9A2BE2FEE4B}">
      <dgm:prSet/>
      <dgm:spPr/>
      <dgm:t>
        <a:bodyPr/>
        <a:lstStyle/>
        <a:p>
          <a:endParaRPr lang="en-US"/>
        </a:p>
      </dgm:t>
    </dgm:pt>
    <dgm:pt modelId="{0C423B0E-5822-4E2F-AA52-217A57FDBE55}">
      <dgm:prSet/>
      <dgm:spPr/>
      <dgm:t>
        <a:bodyPr/>
        <a:lstStyle/>
        <a:p>
          <a:r>
            <a:rPr lang="en-US"/>
            <a:t>Tech experts (recognized and hidden)</a:t>
          </a:r>
        </a:p>
      </dgm:t>
    </dgm:pt>
    <dgm:pt modelId="{580F053C-B6B8-4939-928F-9517871050D8}" type="parTrans" cxnId="{D3E3AFD4-675B-44CE-94F1-1DB3A1E53A07}">
      <dgm:prSet/>
      <dgm:spPr/>
      <dgm:t>
        <a:bodyPr/>
        <a:lstStyle/>
        <a:p>
          <a:endParaRPr lang="en-US"/>
        </a:p>
      </dgm:t>
    </dgm:pt>
    <dgm:pt modelId="{D8DF38DD-B35F-4F77-927E-B637800022FC}" type="sibTrans" cxnId="{D3E3AFD4-675B-44CE-94F1-1DB3A1E53A07}">
      <dgm:prSet/>
      <dgm:spPr/>
      <dgm:t>
        <a:bodyPr/>
        <a:lstStyle/>
        <a:p>
          <a:endParaRPr lang="en-US"/>
        </a:p>
      </dgm:t>
    </dgm:pt>
    <dgm:pt modelId="{AF082B2D-7A07-4B86-833B-E5729FC807BE}">
      <dgm:prSet/>
      <dgm:spPr/>
      <dgm:t>
        <a:bodyPr/>
        <a:lstStyle/>
        <a:p>
          <a:r>
            <a:rPr lang="en-US"/>
            <a:t>Creative doers</a:t>
          </a:r>
        </a:p>
      </dgm:t>
    </dgm:pt>
    <dgm:pt modelId="{261D3ECD-4CC5-4C5C-945C-0C2E0A6E139F}" type="parTrans" cxnId="{7C45DC52-A30A-4798-9CBD-BD851672912E}">
      <dgm:prSet/>
      <dgm:spPr/>
      <dgm:t>
        <a:bodyPr/>
        <a:lstStyle/>
        <a:p>
          <a:endParaRPr lang="en-US"/>
        </a:p>
      </dgm:t>
    </dgm:pt>
    <dgm:pt modelId="{D0570374-DE9E-4FC3-AC3A-AE8D1F4B8D03}" type="sibTrans" cxnId="{7C45DC52-A30A-4798-9CBD-BD851672912E}">
      <dgm:prSet/>
      <dgm:spPr/>
      <dgm:t>
        <a:bodyPr/>
        <a:lstStyle/>
        <a:p>
          <a:endParaRPr lang="en-US"/>
        </a:p>
      </dgm:t>
    </dgm:pt>
    <dgm:pt modelId="{7579AE61-371A-426C-8A4F-D9368CF81A93}">
      <dgm:prSet/>
      <dgm:spPr/>
      <dgm:t>
        <a:bodyPr/>
        <a:lstStyle/>
        <a:p>
          <a:pPr>
            <a:defRPr b="1"/>
          </a:pPr>
          <a:r>
            <a:rPr lang="en-US"/>
            <a:t>Emphasis</a:t>
          </a:r>
        </a:p>
      </dgm:t>
    </dgm:pt>
    <dgm:pt modelId="{B95C2443-020E-4488-AF45-DDB2206B3488}" type="parTrans" cxnId="{DB8E3540-3B3B-4C52-AF9A-4E9A3258FD12}">
      <dgm:prSet/>
      <dgm:spPr/>
      <dgm:t>
        <a:bodyPr/>
        <a:lstStyle/>
        <a:p>
          <a:endParaRPr lang="en-US"/>
        </a:p>
      </dgm:t>
    </dgm:pt>
    <dgm:pt modelId="{2EE398DC-D316-4BD0-B0CF-49796B5ED404}" type="sibTrans" cxnId="{DB8E3540-3B3B-4C52-AF9A-4E9A3258FD12}">
      <dgm:prSet/>
      <dgm:spPr/>
      <dgm:t>
        <a:bodyPr/>
        <a:lstStyle/>
        <a:p>
          <a:endParaRPr lang="en-US"/>
        </a:p>
      </dgm:t>
    </dgm:pt>
    <dgm:pt modelId="{3C1A2553-053B-4ECB-8DD1-CEB2D87DA558}">
      <dgm:prSet/>
      <dgm:spPr/>
      <dgm:t>
        <a:bodyPr/>
        <a:lstStyle/>
        <a:p>
          <a:r>
            <a:rPr lang="en-US"/>
            <a:t>Broadband use, not just improved broadband</a:t>
          </a:r>
        </a:p>
      </dgm:t>
    </dgm:pt>
    <dgm:pt modelId="{30887162-74D3-44B1-A500-ECFA9E14243D}" type="parTrans" cxnId="{D85A9F62-95C9-459C-85CE-EEC93720B717}">
      <dgm:prSet/>
      <dgm:spPr/>
      <dgm:t>
        <a:bodyPr/>
        <a:lstStyle/>
        <a:p>
          <a:endParaRPr lang="en-US"/>
        </a:p>
      </dgm:t>
    </dgm:pt>
    <dgm:pt modelId="{CF10F31B-35E3-476F-97F6-7387F0F8CB9B}" type="sibTrans" cxnId="{D85A9F62-95C9-459C-85CE-EEC93720B717}">
      <dgm:prSet/>
      <dgm:spPr/>
      <dgm:t>
        <a:bodyPr/>
        <a:lstStyle/>
        <a:p>
          <a:endParaRPr lang="en-US"/>
        </a:p>
      </dgm:t>
    </dgm:pt>
    <dgm:pt modelId="{6779295A-3CBE-4B1E-8141-8DEDF3899435}">
      <dgm:prSet/>
      <dgm:spPr/>
      <dgm:t>
        <a:bodyPr/>
        <a:lstStyle/>
        <a:p>
          <a:r>
            <a:rPr lang="en-US"/>
            <a:t>This is something our community creates</a:t>
          </a:r>
        </a:p>
      </dgm:t>
    </dgm:pt>
    <dgm:pt modelId="{6D34A02B-CA83-4180-A73C-B6886EC30C13}" type="parTrans" cxnId="{6C7B82E6-F9CE-449B-B99F-577BF6533998}">
      <dgm:prSet/>
      <dgm:spPr/>
      <dgm:t>
        <a:bodyPr/>
        <a:lstStyle/>
        <a:p>
          <a:endParaRPr lang="en-US"/>
        </a:p>
      </dgm:t>
    </dgm:pt>
    <dgm:pt modelId="{5EA5648C-2AE3-48A0-8D73-F62F2BEA6E55}" type="sibTrans" cxnId="{6C7B82E6-F9CE-449B-B99F-577BF6533998}">
      <dgm:prSet/>
      <dgm:spPr/>
      <dgm:t>
        <a:bodyPr/>
        <a:lstStyle/>
        <a:p>
          <a:endParaRPr lang="en-US"/>
        </a:p>
      </dgm:t>
    </dgm:pt>
    <dgm:pt modelId="{9C02AFB3-46F4-422A-83BF-380FFD3173D8}">
      <dgm:prSet/>
      <dgm:spPr/>
      <dgm:t>
        <a:bodyPr/>
        <a:lstStyle/>
        <a:p>
          <a:r>
            <a:rPr lang="en-US"/>
            <a:t>An opportunity to make a real difference</a:t>
          </a:r>
        </a:p>
      </dgm:t>
    </dgm:pt>
    <dgm:pt modelId="{5D168B4B-55DB-4BB7-A19A-219D29EBCD28}" type="parTrans" cxnId="{815EEB6B-62A3-41C7-8EA4-2B40BD126903}">
      <dgm:prSet/>
      <dgm:spPr/>
      <dgm:t>
        <a:bodyPr/>
        <a:lstStyle/>
        <a:p>
          <a:endParaRPr lang="en-US"/>
        </a:p>
      </dgm:t>
    </dgm:pt>
    <dgm:pt modelId="{0E0A63A5-D561-4DF9-A1F8-9F23BCE9FFA9}" type="sibTrans" cxnId="{815EEB6B-62A3-41C7-8EA4-2B40BD126903}">
      <dgm:prSet/>
      <dgm:spPr/>
      <dgm:t>
        <a:bodyPr/>
        <a:lstStyle/>
        <a:p>
          <a:endParaRPr lang="en-US"/>
        </a:p>
      </dgm:t>
    </dgm:pt>
    <dgm:pt modelId="{B743E021-2725-4966-9061-D02EE0B00FBA}">
      <dgm:prSet/>
      <dgm:spPr/>
      <dgm:t>
        <a:bodyPr/>
        <a:lstStyle/>
        <a:p>
          <a:pPr>
            <a:defRPr b="1"/>
          </a:pPr>
          <a:r>
            <a:rPr lang="en-US"/>
            <a:t>Publicize </a:t>
          </a:r>
        </a:p>
      </dgm:t>
    </dgm:pt>
    <dgm:pt modelId="{A3573910-3853-4DE4-9A81-2D50BB5C6208}" type="parTrans" cxnId="{0F4E6AB7-3C0E-429F-81DE-BCC9B1975CDB}">
      <dgm:prSet/>
      <dgm:spPr/>
      <dgm:t>
        <a:bodyPr/>
        <a:lstStyle/>
        <a:p>
          <a:endParaRPr lang="en-US"/>
        </a:p>
      </dgm:t>
    </dgm:pt>
    <dgm:pt modelId="{3845D5C7-BABB-458E-AF55-D4A6FB6D0578}" type="sibTrans" cxnId="{0F4E6AB7-3C0E-429F-81DE-BCC9B1975CDB}">
      <dgm:prSet/>
      <dgm:spPr/>
      <dgm:t>
        <a:bodyPr/>
        <a:lstStyle/>
        <a:p>
          <a:endParaRPr lang="en-US"/>
        </a:p>
      </dgm:t>
    </dgm:pt>
    <dgm:pt modelId="{7DE2A75D-A4CD-41B1-975B-2C1433383D98}">
      <dgm:prSet/>
      <dgm:spPr/>
      <dgm:t>
        <a:bodyPr/>
        <a:lstStyle/>
        <a:p>
          <a:r>
            <a:rPr lang="en-US"/>
            <a:t>Print</a:t>
          </a:r>
        </a:p>
      </dgm:t>
    </dgm:pt>
    <dgm:pt modelId="{DBF79648-AB83-4D83-AE01-63838E21D801}" type="parTrans" cxnId="{1FEC8C01-2290-4137-AFBF-F3CC1F452DB7}">
      <dgm:prSet/>
      <dgm:spPr/>
      <dgm:t>
        <a:bodyPr/>
        <a:lstStyle/>
        <a:p>
          <a:endParaRPr lang="en-US"/>
        </a:p>
      </dgm:t>
    </dgm:pt>
    <dgm:pt modelId="{A0E793B1-FCBF-452B-B987-38F29C4AC5AC}" type="sibTrans" cxnId="{1FEC8C01-2290-4137-AFBF-F3CC1F452DB7}">
      <dgm:prSet/>
      <dgm:spPr/>
      <dgm:t>
        <a:bodyPr/>
        <a:lstStyle/>
        <a:p>
          <a:endParaRPr lang="en-US"/>
        </a:p>
      </dgm:t>
    </dgm:pt>
    <dgm:pt modelId="{2BEBEAD1-A625-440F-85BC-4752CAD95A11}">
      <dgm:prSet/>
      <dgm:spPr/>
      <dgm:t>
        <a:bodyPr/>
        <a:lstStyle/>
        <a:p>
          <a:r>
            <a:rPr lang="en-US"/>
            <a:t>Online</a:t>
          </a:r>
        </a:p>
      </dgm:t>
    </dgm:pt>
    <dgm:pt modelId="{EFE809C1-0D65-4E66-9989-E8703A3D87CA}" type="parTrans" cxnId="{D2FBEC26-6FF4-4784-9FF1-41D997BCE285}">
      <dgm:prSet/>
      <dgm:spPr/>
      <dgm:t>
        <a:bodyPr/>
        <a:lstStyle/>
        <a:p>
          <a:endParaRPr lang="en-US"/>
        </a:p>
      </dgm:t>
    </dgm:pt>
    <dgm:pt modelId="{C7C30910-90F4-4F4A-9633-D59C2928CB91}" type="sibTrans" cxnId="{D2FBEC26-6FF4-4784-9FF1-41D997BCE285}">
      <dgm:prSet/>
      <dgm:spPr/>
      <dgm:t>
        <a:bodyPr/>
        <a:lstStyle/>
        <a:p>
          <a:endParaRPr lang="en-US"/>
        </a:p>
      </dgm:t>
    </dgm:pt>
    <dgm:pt modelId="{9C318D32-0FA2-4C81-8333-85CF7BCC31A6}">
      <dgm:prSet/>
      <dgm:spPr/>
      <dgm:t>
        <a:bodyPr/>
        <a:lstStyle/>
        <a:p>
          <a:r>
            <a:rPr lang="en-US"/>
            <a:t>Personal!</a:t>
          </a:r>
        </a:p>
      </dgm:t>
    </dgm:pt>
    <dgm:pt modelId="{FAAB2D9C-8FFB-4CC4-982C-DF7288D36850}" type="parTrans" cxnId="{FB87F3DC-DABB-483C-9687-8EF63C5D0A9A}">
      <dgm:prSet/>
      <dgm:spPr/>
      <dgm:t>
        <a:bodyPr/>
        <a:lstStyle/>
        <a:p>
          <a:endParaRPr lang="en-US"/>
        </a:p>
      </dgm:t>
    </dgm:pt>
    <dgm:pt modelId="{5F8071A4-9E8B-48D6-BCF9-1722BC80F843}" type="sibTrans" cxnId="{FB87F3DC-DABB-483C-9687-8EF63C5D0A9A}">
      <dgm:prSet/>
      <dgm:spPr/>
      <dgm:t>
        <a:bodyPr/>
        <a:lstStyle/>
        <a:p>
          <a:endParaRPr lang="en-US"/>
        </a:p>
      </dgm:t>
    </dgm:pt>
    <dgm:pt modelId="{12C96B47-1CDC-4786-B3FD-376D411972B4}" type="pres">
      <dgm:prSet presAssocID="{A156D955-FC29-4A17-B0AF-2BFCF1FAAAA7}" presName="root" presStyleCnt="0">
        <dgm:presLayoutVars>
          <dgm:dir/>
          <dgm:resizeHandles val="exact"/>
        </dgm:presLayoutVars>
      </dgm:prSet>
      <dgm:spPr/>
    </dgm:pt>
    <dgm:pt modelId="{2672A515-A97B-4603-B5FD-2D6D5C8EA98F}" type="pres">
      <dgm:prSet presAssocID="{70233F14-7ED6-47F3-BBCE-EF93AA1EE2E8}" presName="compNode" presStyleCnt="0"/>
      <dgm:spPr/>
    </dgm:pt>
    <dgm:pt modelId="{3071D8C7-17E5-402B-8354-1774B60093A2}" type="pres">
      <dgm:prSet presAssocID="{70233F14-7ED6-47F3-BBCE-EF93AA1EE2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6D69A5B-03B6-4AA5-9068-869A3851EAE0}" type="pres">
      <dgm:prSet presAssocID="{70233F14-7ED6-47F3-BBCE-EF93AA1EE2E8}" presName="iconSpace" presStyleCnt="0"/>
      <dgm:spPr/>
    </dgm:pt>
    <dgm:pt modelId="{8FEE7F75-3720-4FC2-AAE8-CA5A773C8F0F}" type="pres">
      <dgm:prSet presAssocID="{70233F14-7ED6-47F3-BBCE-EF93AA1EE2E8}" presName="parTx" presStyleLbl="revTx" presStyleIdx="0" presStyleCnt="6">
        <dgm:presLayoutVars>
          <dgm:chMax val="0"/>
          <dgm:chPref val="0"/>
        </dgm:presLayoutVars>
      </dgm:prSet>
      <dgm:spPr/>
    </dgm:pt>
    <dgm:pt modelId="{EBA99377-DC4C-4B1C-A3FD-36C25D2CB04E}" type="pres">
      <dgm:prSet presAssocID="{70233F14-7ED6-47F3-BBCE-EF93AA1EE2E8}" presName="txSpace" presStyleCnt="0"/>
      <dgm:spPr/>
    </dgm:pt>
    <dgm:pt modelId="{87CDADDA-92B0-464F-B743-5CDE027BC88B}" type="pres">
      <dgm:prSet presAssocID="{70233F14-7ED6-47F3-BBCE-EF93AA1EE2E8}" presName="desTx" presStyleLbl="revTx" presStyleIdx="1" presStyleCnt="6">
        <dgm:presLayoutVars/>
      </dgm:prSet>
      <dgm:spPr/>
    </dgm:pt>
    <dgm:pt modelId="{8CD427C4-2E1E-4875-BD30-65A27D99440B}" type="pres">
      <dgm:prSet presAssocID="{2602F8DB-284A-4D19-8695-6635E060425E}" presName="sibTrans" presStyleCnt="0"/>
      <dgm:spPr/>
    </dgm:pt>
    <dgm:pt modelId="{330A9E7A-C50D-491A-B675-C9D115D57300}" type="pres">
      <dgm:prSet presAssocID="{7579AE61-371A-426C-8A4F-D9368CF81A93}" presName="compNode" presStyleCnt="0"/>
      <dgm:spPr/>
    </dgm:pt>
    <dgm:pt modelId="{276C08B7-C3D5-448C-95F6-0988E8B20AC5}" type="pres">
      <dgm:prSet presAssocID="{7579AE61-371A-426C-8A4F-D9368CF81A9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EDF2EF6D-CF1B-4BB2-9C22-21C499FE6402}" type="pres">
      <dgm:prSet presAssocID="{7579AE61-371A-426C-8A4F-D9368CF81A93}" presName="iconSpace" presStyleCnt="0"/>
      <dgm:spPr/>
    </dgm:pt>
    <dgm:pt modelId="{E6BF85B6-FDA4-4A54-945F-BA19522F5D17}" type="pres">
      <dgm:prSet presAssocID="{7579AE61-371A-426C-8A4F-D9368CF81A93}" presName="parTx" presStyleLbl="revTx" presStyleIdx="2" presStyleCnt="6">
        <dgm:presLayoutVars>
          <dgm:chMax val="0"/>
          <dgm:chPref val="0"/>
        </dgm:presLayoutVars>
      </dgm:prSet>
      <dgm:spPr/>
    </dgm:pt>
    <dgm:pt modelId="{2AAEB126-9713-4B36-B997-3B54826F8CCB}" type="pres">
      <dgm:prSet presAssocID="{7579AE61-371A-426C-8A4F-D9368CF81A93}" presName="txSpace" presStyleCnt="0"/>
      <dgm:spPr/>
    </dgm:pt>
    <dgm:pt modelId="{F94300F7-FFB5-4198-8769-500A77995BE3}" type="pres">
      <dgm:prSet presAssocID="{7579AE61-371A-426C-8A4F-D9368CF81A93}" presName="desTx" presStyleLbl="revTx" presStyleIdx="3" presStyleCnt="6">
        <dgm:presLayoutVars/>
      </dgm:prSet>
      <dgm:spPr/>
    </dgm:pt>
    <dgm:pt modelId="{FD2A6A8A-BB83-4C61-AA8B-A41660BC7807}" type="pres">
      <dgm:prSet presAssocID="{2EE398DC-D316-4BD0-B0CF-49796B5ED404}" presName="sibTrans" presStyleCnt="0"/>
      <dgm:spPr/>
    </dgm:pt>
    <dgm:pt modelId="{D22F3413-EC18-4922-9BF1-378505435BFD}" type="pres">
      <dgm:prSet presAssocID="{B743E021-2725-4966-9061-D02EE0B00FBA}" presName="compNode" presStyleCnt="0"/>
      <dgm:spPr/>
    </dgm:pt>
    <dgm:pt modelId="{FB2B0E1C-9B8F-4695-9516-97A554AB9B1D}" type="pres">
      <dgm:prSet presAssocID="{B743E021-2725-4966-9061-D02EE0B00F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C2C4E1E8-687F-407F-9481-F0D2B5F096FE}" type="pres">
      <dgm:prSet presAssocID="{B743E021-2725-4966-9061-D02EE0B00FBA}" presName="iconSpace" presStyleCnt="0"/>
      <dgm:spPr/>
    </dgm:pt>
    <dgm:pt modelId="{F856E200-6DE8-4AD6-813C-2F45A399901B}" type="pres">
      <dgm:prSet presAssocID="{B743E021-2725-4966-9061-D02EE0B00FBA}" presName="parTx" presStyleLbl="revTx" presStyleIdx="4" presStyleCnt="6">
        <dgm:presLayoutVars>
          <dgm:chMax val="0"/>
          <dgm:chPref val="0"/>
        </dgm:presLayoutVars>
      </dgm:prSet>
      <dgm:spPr/>
    </dgm:pt>
    <dgm:pt modelId="{7D38C0DB-2EED-4B1A-95C2-B707B60C1FD9}" type="pres">
      <dgm:prSet presAssocID="{B743E021-2725-4966-9061-D02EE0B00FBA}" presName="txSpace" presStyleCnt="0"/>
      <dgm:spPr/>
    </dgm:pt>
    <dgm:pt modelId="{AF6B90C0-E066-4183-AF1F-B561B2E01158}" type="pres">
      <dgm:prSet presAssocID="{B743E021-2725-4966-9061-D02EE0B00FBA}" presName="desTx" presStyleLbl="revTx" presStyleIdx="5" presStyleCnt="6">
        <dgm:presLayoutVars/>
      </dgm:prSet>
      <dgm:spPr/>
    </dgm:pt>
  </dgm:ptLst>
  <dgm:cxnLst>
    <dgm:cxn modelId="{1FEC8C01-2290-4137-AFBF-F3CC1F452DB7}" srcId="{B743E021-2725-4966-9061-D02EE0B00FBA}" destId="{7DE2A75D-A4CD-41B1-975B-2C1433383D98}" srcOrd="0" destOrd="0" parTransId="{DBF79648-AB83-4D83-AE01-63838E21D801}" sibTransId="{A0E793B1-FCBF-452B-B987-38F29C4AC5AC}"/>
    <dgm:cxn modelId="{594F050E-4023-4DB1-AA2F-4B8B07B585A0}" type="presOf" srcId="{AF082B2D-7A07-4B86-833B-E5729FC807BE}" destId="{87CDADDA-92B0-464F-B743-5CDE027BC88B}" srcOrd="0" destOrd="2" presId="urn:microsoft.com/office/officeart/2018/5/layout/CenteredIconLabelDescriptionList"/>
    <dgm:cxn modelId="{852AA113-33FC-44E4-9BD4-78D54628C212}" type="presOf" srcId="{9C318D32-0FA2-4C81-8333-85CF7BCC31A6}" destId="{AF6B90C0-E066-4183-AF1F-B561B2E01158}" srcOrd="0" destOrd="2" presId="urn:microsoft.com/office/officeart/2018/5/layout/CenteredIconLabelDescriptionList"/>
    <dgm:cxn modelId="{F35C5314-51E4-4087-A91C-EAB4009CDB0B}" type="presOf" srcId="{70233F14-7ED6-47F3-BBCE-EF93AA1EE2E8}" destId="{8FEE7F75-3720-4FC2-AAE8-CA5A773C8F0F}" srcOrd="0" destOrd="0" presId="urn:microsoft.com/office/officeart/2018/5/layout/CenteredIconLabelDescriptionList"/>
    <dgm:cxn modelId="{ED94E922-E00A-42EF-9A2E-3B705721F9D6}" type="presOf" srcId="{A156D955-FC29-4A17-B0AF-2BFCF1FAAAA7}" destId="{12C96B47-1CDC-4786-B3FD-376D411972B4}" srcOrd="0" destOrd="0" presId="urn:microsoft.com/office/officeart/2018/5/layout/CenteredIconLabelDescriptionList"/>
    <dgm:cxn modelId="{D2FBEC26-6FF4-4784-9FF1-41D997BCE285}" srcId="{B743E021-2725-4966-9061-D02EE0B00FBA}" destId="{2BEBEAD1-A625-440F-85BC-4752CAD95A11}" srcOrd="1" destOrd="0" parTransId="{EFE809C1-0D65-4E66-9989-E8703A3D87CA}" sibTransId="{C7C30910-90F4-4F4A-9633-D59C2928CB91}"/>
    <dgm:cxn modelId="{31C7F832-5B00-4B08-8609-0F68CC52BF92}" type="presOf" srcId="{2BEBEAD1-A625-440F-85BC-4752CAD95A11}" destId="{AF6B90C0-E066-4183-AF1F-B561B2E01158}" srcOrd="0" destOrd="1" presId="urn:microsoft.com/office/officeart/2018/5/layout/CenteredIconLabelDescriptionList"/>
    <dgm:cxn modelId="{C2A44139-07E0-4C73-AFBB-2C2CB847362D}" type="presOf" srcId="{7579AE61-371A-426C-8A4F-D9368CF81A93}" destId="{E6BF85B6-FDA4-4A54-945F-BA19522F5D17}" srcOrd="0" destOrd="0" presId="urn:microsoft.com/office/officeart/2018/5/layout/CenteredIconLabelDescriptionList"/>
    <dgm:cxn modelId="{DB8E3540-3B3B-4C52-AF9A-4E9A3258FD12}" srcId="{A156D955-FC29-4A17-B0AF-2BFCF1FAAAA7}" destId="{7579AE61-371A-426C-8A4F-D9368CF81A93}" srcOrd="1" destOrd="0" parTransId="{B95C2443-020E-4488-AF45-DDB2206B3488}" sibTransId="{2EE398DC-D316-4BD0-B0CF-49796B5ED404}"/>
    <dgm:cxn modelId="{D85A9F62-95C9-459C-85CE-EEC93720B717}" srcId="{7579AE61-371A-426C-8A4F-D9368CF81A93}" destId="{3C1A2553-053B-4ECB-8DD1-CEB2D87DA558}" srcOrd="0" destOrd="0" parTransId="{30887162-74D3-44B1-A500-ECFA9E14243D}" sibTransId="{CF10F31B-35E3-476F-97F6-7387F0F8CB9B}"/>
    <dgm:cxn modelId="{815EEB6B-62A3-41C7-8EA4-2B40BD126903}" srcId="{7579AE61-371A-426C-8A4F-D9368CF81A93}" destId="{9C02AFB3-46F4-422A-83BF-380FFD3173D8}" srcOrd="2" destOrd="0" parTransId="{5D168B4B-55DB-4BB7-A19A-219D29EBCD28}" sibTransId="{0E0A63A5-D561-4DF9-A1F8-9F23BCE9FFA9}"/>
    <dgm:cxn modelId="{7C45DC52-A30A-4798-9CBD-BD851672912E}" srcId="{70233F14-7ED6-47F3-BBCE-EF93AA1EE2E8}" destId="{AF082B2D-7A07-4B86-833B-E5729FC807BE}" srcOrd="2" destOrd="0" parTransId="{261D3ECD-4CC5-4C5C-945C-0C2E0A6E139F}" sibTransId="{D0570374-DE9E-4FC3-AC3A-AE8D1F4B8D03}"/>
    <dgm:cxn modelId="{61B7E97D-D135-429D-8196-999BB0BF81D8}" type="presOf" srcId="{8F4CBF7E-36CC-4949-AEEA-5FE75B4A338E}" destId="{87CDADDA-92B0-464F-B743-5CDE027BC88B}" srcOrd="0" destOrd="0" presId="urn:microsoft.com/office/officeart/2018/5/layout/CenteredIconLabelDescriptionList"/>
    <dgm:cxn modelId="{81554686-D67E-4AF4-A833-2A7FC0F697FD}" srcId="{A156D955-FC29-4A17-B0AF-2BFCF1FAAAA7}" destId="{70233F14-7ED6-47F3-BBCE-EF93AA1EE2E8}" srcOrd="0" destOrd="0" parTransId="{B80AB790-6842-4077-A365-A37E3B1F2E16}" sibTransId="{2602F8DB-284A-4D19-8695-6635E060425E}"/>
    <dgm:cxn modelId="{5414918D-4AF6-4831-9B29-BB8D081EF827}" type="presOf" srcId="{7DE2A75D-A4CD-41B1-975B-2C1433383D98}" destId="{AF6B90C0-E066-4183-AF1F-B561B2E01158}" srcOrd="0" destOrd="0" presId="urn:microsoft.com/office/officeart/2018/5/layout/CenteredIconLabelDescriptionList"/>
    <dgm:cxn modelId="{5CEB679F-07B8-4938-8164-A9A2BE2FEE4B}" srcId="{70233F14-7ED6-47F3-BBCE-EF93AA1EE2E8}" destId="{8F4CBF7E-36CC-4949-AEEA-5FE75B4A338E}" srcOrd="0" destOrd="0" parTransId="{F24566B7-3195-484F-8E33-BC4FD9BE3BFF}" sibTransId="{A0FDFC75-0137-437A-9411-9D37D27297D4}"/>
    <dgm:cxn modelId="{CEB4F4AD-92A4-435D-B301-64CA1C048E8E}" type="presOf" srcId="{3C1A2553-053B-4ECB-8DD1-CEB2D87DA558}" destId="{F94300F7-FFB5-4198-8769-500A77995BE3}" srcOrd="0" destOrd="0" presId="urn:microsoft.com/office/officeart/2018/5/layout/CenteredIconLabelDescriptionList"/>
    <dgm:cxn modelId="{0F4E6AB7-3C0E-429F-81DE-BCC9B1975CDB}" srcId="{A156D955-FC29-4A17-B0AF-2BFCF1FAAAA7}" destId="{B743E021-2725-4966-9061-D02EE0B00FBA}" srcOrd="2" destOrd="0" parTransId="{A3573910-3853-4DE4-9A81-2D50BB5C6208}" sibTransId="{3845D5C7-BABB-458E-AF55-D4A6FB6D0578}"/>
    <dgm:cxn modelId="{90504DC7-E869-4001-B36B-05F429F3D07E}" type="presOf" srcId="{B743E021-2725-4966-9061-D02EE0B00FBA}" destId="{F856E200-6DE8-4AD6-813C-2F45A399901B}" srcOrd="0" destOrd="0" presId="urn:microsoft.com/office/officeart/2018/5/layout/CenteredIconLabelDescriptionList"/>
    <dgm:cxn modelId="{1F73F5CA-A3FF-42D8-A1BF-D731043CA6DE}" type="presOf" srcId="{6779295A-3CBE-4B1E-8141-8DEDF3899435}" destId="{F94300F7-FFB5-4198-8769-500A77995BE3}" srcOrd="0" destOrd="1" presId="urn:microsoft.com/office/officeart/2018/5/layout/CenteredIconLabelDescriptionList"/>
    <dgm:cxn modelId="{988FD4D1-94F9-4F34-A3A3-CF5F5ED12AEB}" type="presOf" srcId="{9C02AFB3-46F4-422A-83BF-380FFD3173D8}" destId="{F94300F7-FFB5-4198-8769-500A77995BE3}" srcOrd="0" destOrd="2" presId="urn:microsoft.com/office/officeart/2018/5/layout/CenteredIconLabelDescriptionList"/>
    <dgm:cxn modelId="{D3E3AFD4-675B-44CE-94F1-1DB3A1E53A07}" srcId="{70233F14-7ED6-47F3-BBCE-EF93AA1EE2E8}" destId="{0C423B0E-5822-4E2F-AA52-217A57FDBE55}" srcOrd="1" destOrd="0" parTransId="{580F053C-B6B8-4939-928F-9517871050D8}" sibTransId="{D8DF38DD-B35F-4F77-927E-B637800022FC}"/>
    <dgm:cxn modelId="{FB87F3DC-DABB-483C-9687-8EF63C5D0A9A}" srcId="{B743E021-2725-4966-9061-D02EE0B00FBA}" destId="{9C318D32-0FA2-4C81-8333-85CF7BCC31A6}" srcOrd="2" destOrd="0" parTransId="{FAAB2D9C-8FFB-4CC4-982C-DF7288D36850}" sibTransId="{5F8071A4-9E8B-48D6-BCF9-1722BC80F843}"/>
    <dgm:cxn modelId="{6C7B82E6-F9CE-449B-B99F-577BF6533998}" srcId="{7579AE61-371A-426C-8A4F-D9368CF81A93}" destId="{6779295A-3CBE-4B1E-8141-8DEDF3899435}" srcOrd="1" destOrd="0" parTransId="{6D34A02B-CA83-4180-A73C-B6886EC30C13}" sibTransId="{5EA5648C-2AE3-48A0-8D73-F62F2BEA6E55}"/>
    <dgm:cxn modelId="{BED0D9FB-3652-474B-B991-487B936D5041}" type="presOf" srcId="{0C423B0E-5822-4E2F-AA52-217A57FDBE55}" destId="{87CDADDA-92B0-464F-B743-5CDE027BC88B}" srcOrd="0" destOrd="1" presId="urn:microsoft.com/office/officeart/2018/5/layout/CenteredIconLabelDescriptionList"/>
    <dgm:cxn modelId="{2F3ACE87-22C2-4AA9-996F-711A6218E2EB}" type="presParOf" srcId="{12C96B47-1CDC-4786-B3FD-376D411972B4}" destId="{2672A515-A97B-4603-B5FD-2D6D5C8EA98F}" srcOrd="0" destOrd="0" presId="urn:microsoft.com/office/officeart/2018/5/layout/CenteredIconLabelDescriptionList"/>
    <dgm:cxn modelId="{B7C91486-6266-4863-B4FB-CFC2CCD163AE}" type="presParOf" srcId="{2672A515-A97B-4603-B5FD-2D6D5C8EA98F}" destId="{3071D8C7-17E5-402B-8354-1774B60093A2}" srcOrd="0" destOrd="0" presId="urn:microsoft.com/office/officeart/2018/5/layout/CenteredIconLabelDescriptionList"/>
    <dgm:cxn modelId="{05545BE6-0B62-4102-AADA-F19A616EC027}" type="presParOf" srcId="{2672A515-A97B-4603-B5FD-2D6D5C8EA98F}" destId="{16D69A5B-03B6-4AA5-9068-869A3851EAE0}" srcOrd="1" destOrd="0" presId="urn:microsoft.com/office/officeart/2018/5/layout/CenteredIconLabelDescriptionList"/>
    <dgm:cxn modelId="{7572045C-AC48-41ED-8983-746823D21064}" type="presParOf" srcId="{2672A515-A97B-4603-B5FD-2D6D5C8EA98F}" destId="{8FEE7F75-3720-4FC2-AAE8-CA5A773C8F0F}" srcOrd="2" destOrd="0" presId="urn:microsoft.com/office/officeart/2018/5/layout/CenteredIconLabelDescriptionList"/>
    <dgm:cxn modelId="{8B68D000-6825-4AFD-B199-9B7CACBC21FF}" type="presParOf" srcId="{2672A515-A97B-4603-B5FD-2D6D5C8EA98F}" destId="{EBA99377-DC4C-4B1C-A3FD-36C25D2CB04E}" srcOrd="3" destOrd="0" presId="urn:microsoft.com/office/officeart/2018/5/layout/CenteredIconLabelDescriptionList"/>
    <dgm:cxn modelId="{3BAE3A57-8C46-436A-92EB-4961B682C6D2}" type="presParOf" srcId="{2672A515-A97B-4603-B5FD-2D6D5C8EA98F}" destId="{87CDADDA-92B0-464F-B743-5CDE027BC88B}" srcOrd="4" destOrd="0" presId="urn:microsoft.com/office/officeart/2018/5/layout/CenteredIconLabelDescriptionList"/>
    <dgm:cxn modelId="{BA67DE54-77A6-4C26-806D-0326F4E6062F}" type="presParOf" srcId="{12C96B47-1CDC-4786-B3FD-376D411972B4}" destId="{8CD427C4-2E1E-4875-BD30-65A27D99440B}" srcOrd="1" destOrd="0" presId="urn:microsoft.com/office/officeart/2018/5/layout/CenteredIconLabelDescriptionList"/>
    <dgm:cxn modelId="{3B24A0C4-761A-4864-A6F7-42ED6FB5527C}" type="presParOf" srcId="{12C96B47-1CDC-4786-B3FD-376D411972B4}" destId="{330A9E7A-C50D-491A-B675-C9D115D57300}" srcOrd="2" destOrd="0" presId="urn:microsoft.com/office/officeart/2018/5/layout/CenteredIconLabelDescriptionList"/>
    <dgm:cxn modelId="{E956D1A4-E756-41B8-8E05-297CD6A1350E}" type="presParOf" srcId="{330A9E7A-C50D-491A-B675-C9D115D57300}" destId="{276C08B7-C3D5-448C-95F6-0988E8B20AC5}" srcOrd="0" destOrd="0" presId="urn:microsoft.com/office/officeart/2018/5/layout/CenteredIconLabelDescriptionList"/>
    <dgm:cxn modelId="{A267C401-9356-470C-80AF-CEF0BF2E012E}" type="presParOf" srcId="{330A9E7A-C50D-491A-B675-C9D115D57300}" destId="{EDF2EF6D-CF1B-4BB2-9C22-21C499FE6402}" srcOrd="1" destOrd="0" presId="urn:microsoft.com/office/officeart/2018/5/layout/CenteredIconLabelDescriptionList"/>
    <dgm:cxn modelId="{0363F17E-9DE3-4D0E-890B-5D63D9877A0E}" type="presParOf" srcId="{330A9E7A-C50D-491A-B675-C9D115D57300}" destId="{E6BF85B6-FDA4-4A54-945F-BA19522F5D17}" srcOrd="2" destOrd="0" presId="urn:microsoft.com/office/officeart/2018/5/layout/CenteredIconLabelDescriptionList"/>
    <dgm:cxn modelId="{B131C221-B51E-46D9-AFF7-7EA071A44D4D}" type="presParOf" srcId="{330A9E7A-C50D-491A-B675-C9D115D57300}" destId="{2AAEB126-9713-4B36-B997-3B54826F8CCB}" srcOrd="3" destOrd="0" presId="urn:microsoft.com/office/officeart/2018/5/layout/CenteredIconLabelDescriptionList"/>
    <dgm:cxn modelId="{CD386EAB-4587-4B5E-95BB-B88414187F8C}" type="presParOf" srcId="{330A9E7A-C50D-491A-B675-C9D115D57300}" destId="{F94300F7-FFB5-4198-8769-500A77995BE3}" srcOrd="4" destOrd="0" presId="urn:microsoft.com/office/officeart/2018/5/layout/CenteredIconLabelDescriptionList"/>
    <dgm:cxn modelId="{14E92C90-0E7F-4EA5-879B-85FCC6F0FE14}" type="presParOf" srcId="{12C96B47-1CDC-4786-B3FD-376D411972B4}" destId="{FD2A6A8A-BB83-4C61-AA8B-A41660BC7807}" srcOrd="3" destOrd="0" presId="urn:microsoft.com/office/officeart/2018/5/layout/CenteredIconLabelDescriptionList"/>
    <dgm:cxn modelId="{21ACEC96-2693-4C57-84D9-D179ECE161AD}" type="presParOf" srcId="{12C96B47-1CDC-4786-B3FD-376D411972B4}" destId="{D22F3413-EC18-4922-9BF1-378505435BFD}" srcOrd="4" destOrd="0" presId="urn:microsoft.com/office/officeart/2018/5/layout/CenteredIconLabelDescriptionList"/>
    <dgm:cxn modelId="{8BC5262E-3063-4AEF-9267-A30DBD3A20C5}" type="presParOf" srcId="{D22F3413-EC18-4922-9BF1-378505435BFD}" destId="{FB2B0E1C-9B8F-4695-9516-97A554AB9B1D}" srcOrd="0" destOrd="0" presId="urn:microsoft.com/office/officeart/2018/5/layout/CenteredIconLabelDescriptionList"/>
    <dgm:cxn modelId="{F1281D17-9F60-45A3-A3F1-AE6448504F2B}" type="presParOf" srcId="{D22F3413-EC18-4922-9BF1-378505435BFD}" destId="{C2C4E1E8-687F-407F-9481-F0D2B5F096FE}" srcOrd="1" destOrd="0" presId="urn:microsoft.com/office/officeart/2018/5/layout/CenteredIconLabelDescriptionList"/>
    <dgm:cxn modelId="{6FECD1C6-809C-4B76-995C-DF081112E90C}" type="presParOf" srcId="{D22F3413-EC18-4922-9BF1-378505435BFD}" destId="{F856E200-6DE8-4AD6-813C-2F45A399901B}" srcOrd="2" destOrd="0" presId="urn:microsoft.com/office/officeart/2018/5/layout/CenteredIconLabelDescriptionList"/>
    <dgm:cxn modelId="{161348B1-6198-452D-A578-5B81459807FB}" type="presParOf" srcId="{D22F3413-EC18-4922-9BF1-378505435BFD}" destId="{7D38C0DB-2EED-4B1A-95C2-B707B60C1FD9}" srcOrd="3" destOrd="0" presId="urn:microsoft.com/office/officeart/2018/5/layout/CenteredIconLabelDescriptionList"/>
    <dgm:cxn modelId="{DA6C406C-4B7E-464F-8893-98DA98ECB3EC}" type="presParOf" srcId="{D22F3413-EC18-4922-9BF1-378505435BFD}" destId="{AF6B90C0-E066-4183-AF1F-B561B2E0115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87E43-1CB9-3544-9048-7AC3E593B55E}">
      <dsp:nvSpPr>
        <dsp:cNvPr id="0" name=""/>
        <dsp:cNvSpPr/>
      </dsp:nvSpPr>
      <dsp:spPr>
        <a:xfrm>
          <a:off x="2983309" y="0"/>
          <a:ext cx="2262981" cy="226298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Amazing Results</a:t>
          </a:r>
        </a:p>
      </dsp:txBody>
      <dsp:txXfrm>
        <a:off x="3549054" y="1131491"/>
        <a:ext cx="1131491" cy="1131490"/>
      </dsp:txXfrm>
    </dsp:sp>
    <dsp:sp modelId="{60BF706F-9D1A-654A-B452-E23B2BB93FF5}">
      <dsp:nvSpPr>
        <dsp:cNvPr id="0" name=""/>
        <dsp:cNvSpPr/>
      </dsp:nvSpPr>
      <dsp:spPr>
        <a:xfrm>
          <a:off x="1851818" y="2262981"/>
          <a:ext cx="2262981" cy="226298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Ideas</a:t>
          </a:r>
        </a:p>
      </dsp:txBody>
      <dsp:txXfrm>
        <a:off x="2417563" y="3394472"/>
        <a:ext cx="1131491" cy="1131490"/>
      </dsp:txXfrm>
    </dsp:sp>
    <dsp:sp modelId="{63132998-90EA-B245-AA21-04006BFA9A39}">
      <dsp:nvSpPr>
        <dsp:cNvPr id="0" name=""/>
        <dsp:cNvSpPr/>
      </dsp:nvSpPr>
      <dsp:spPr>
        <a:xfrm rot="10800000">
          <a:off x="2983309" y="2262981"/>
          <a:ext cx="2262981" cy="226298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Resources</a:t>
          </a:r>
        </a:p>
      </dsp:txBody>
      <dsp:txXfrm rot="10800000">
        <a:off x="3549054" y="2262981"/>
        <a:ext cx="1131491" cy="1131490"/>
      </dsp:txXfrm>
    </dsp:sp>
    <dsp:sp modelId="{73D89042-28D4-1143-A134-24C2B6221ECD}">
      <dsp:nvSpPr>
        <dsp:cNvPr id="0" name=""/>
        <dsp:cNvSpPr/>
      </dsp:nvSpPr>
      <dsp:spPr>
        <a:xfrm>
          <a:off x="4114800" y="2262981"/>
          <a:ext cx="2262981" cy="226298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Leadership</a:t>
          </a:r>
        </a:p>
      </dsp:txBody>
      <dsp:txXfrm>
        <a:off x="4680545" y="3394472"/>
        <a:ext cx="1131491" cy="113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449BA-9483-3C4A-9E80-8437478F7F6F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February </a:t>
          </a:r>
          <a:r>
            <a:rPr lang="mr-IN" sz="1600" kern="1200" dirty="0"/>
            <a:t>–</a:t>
          </a:r>
          <a:r>
            <a:rPr lang="en-US" sz="1600" kern="1200" dirty="0"/>
            <a:t> Increasing your confidence - </a:t>
          </a:r>
          <a:r>
            <a:rPr lang="en-US" sz="2400" kern="1200" dirty="0">
              <a:solidFill>
                <a:srgbClr val="FF0000"/>
              </a:solidFill>
            </a:rPr>
            <a:t>COMPLETE</a:t>
          </a:r>
        </a:p>
      </dsp:txBody>
      <dsp:txXfrm>
        <a:off x="23861" y="23861"/>
        <a:ext cx="5362379" cy="766951"/>
      </dsp:txXfrm>
    </dsp:sp>
    <dsp:sp modelId="{7DDD57F9-7498-884F-823A-01ADDCB07EF9}">
      <dsp:nvSpPr>
        <dsp:cNvPr id="0" name=""/>
        <dsp:cNvSpPr/>
      </dsp:nvSpPr>
      <dsp:spPr>
        <a:xfrm>
          <a:off x="214977" y="927822"/>
          <a:ext cx="6853240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March - April COVID 19!</a:t>
          </a:r>
        </a:p>
      </dsp:txBody>
      <dsp:txXfrm>
        <a:off x="238838" y="951683"/>
        <a:ext cx="5721055" cy="766951"/>
      </dsp:txXfrm>
    </dsp:sp>
    <dsp:sp modelId="{63D7C3E8-CEBA-A441-A770-3898BE7E3C02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May </a:t>
          </a:r>
          <a:r>
            <a:rPr lang="mr-IN" sz="1600" kern="1200" dirty="0"/>
            <a:t>–</a:t>
          </a:r>
          <a:r>
            <a:rPr lang="en-US" sz="1600" kern="1200" dirty="0"/>
            <a:t> Steering Team Orientation </a:t>
          </a:r>
          <a:r>
            <a:rPr lang="mr-IN" sz="1600" kern="1200" dirty="0"/>
            <a:t>–</a:t>
          </a:r>
          <a:r>
            <a:rPr lang="en-US" sz="1600" kern="1200" dirty="0"/>
            <a:t> 2 hours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*Working together, planning the Vision Meeting – </a:t>
          </a:r>
          <a:r>
            <a:rPr lang="en-US" sz="2400" kern="1200" dirty="0">
              <a:solidFill>
                <a:srgbClr val="FF0000"/>
              </a:solidFill>
            </a:rPr>
            <a:t>Today!</a:t>
          </a:r>
        </a:p>
      </dsp:txBody>
      <dsp:txXfrm>
        <a:off x="970265" y="1879505"/>
        <a:ext cx="5286330" cy="766951"/>
      </dsp:txXfrm>
    </dsp:sp>
    <dsp:sp modelId="{AFBFD58E-A4ED-2A4D-B1AC-593D74DA7F53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June </a:t>
          </a:r>
          <a:r>
            <a:rPr lang="mr-IN" sz="1800" kern="1200" dirty="0"/>
            <a:t>–</a:t>
          </a:r>
          <a:r>
            <a:rPr lang="en-US" sz="1800" kern="1200" dirty="0"/>
            <a:t> Vision and Brainstorm Meetings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*Engaging the community, determining priorities</a:t>
          </a:r>
        </a:p>
      </dsp:txBody>
      <dsp:txXfrm>
        <a:off x="1443466" y="2807328"/>
        <a:ext cx="5286330" cy="766951"/>
      </dsp:txXfrm>
    </dsp:sp>
    <dsp:sp modelId="{AEA6A0EE-81CC-834B-9DEB-7C08203133ED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July  </a:t>
          </a:r>
          <a:r>
            <a:rPr lang="mr-IN" sz="1800" kern="1200" dirty="0"/>
            <a:t>–</a:t>
          </a:r>
          <a:r>
            <a:rPr lang="en-US" sz="1800" kern="1200" dirty="0"/>
            <a:t> Project Development Meeting – 90 minutes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*Coordinating and finalizing projects</a:t>
          </a:r>
        </a:p>
      </dsp:txBody>
      <dsp:txXfrm>
        <a:off x="1916669" y="3735150"/>
        <a:ext cx="5286330" cy="766951"/>
      </dsp:txXfrm>
    </dsp:sp>
    <dsp:sp modelId="{03C77A28-EF02-A94F-ABBD-38EA5536D3CA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926400" y="595164"/>
        <a:ext cx="291245" cy="398477"/>
      </dsp:txXfrm>
    </dsp:sp>
    <dsp:sp modelId="{5606694C-4E3E-5546-86ED-D1C16AEA620B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399602" y="1522986"/>
        <a:ext cx="291245" cy="398477"/>
      </dsp:txXfrm>
    </dsp:sp>
    <dsp:sp modelId="{BDCF8B36-2A2D-D245-83AB-6710A6B078EC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872804" y="2437231"/>
        <a:ext cx="291245" cy="398477"/>
      </dsp:txXfrm>
    </dsp:sp>
    <dsp:sp modelId="{9788BE45-4A43-9745-B984-258F3106C786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346006" y="3374105"/>
        <a:ext cx="291245" cy="398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4D9E4-F55B-0F4D-8606-CF1270C33BE7}">
      <dsp:nvSpPr>
        <dsp:cNvPr id="0" name=""/>
        <dsp:cNvSpPr/>
      </dsp:nvSpPr>
      <dsp:spPr>
        <a:xfrm>
          <a:off x="0" y="4997648"/>
          <a:ext cx="1171575" cy="655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22" tIns="163576" rIns="83322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Zoom</a:t>
          </a:r>
        </a:p>
      </dsp:txBody>
      <dsp:txXfrm>
        <a:off x="0" y="4997648"/>
        <a:ext cx="1171575" cy="655938"/>
      </dsp:txXfrm>
    </dsp:sp>
    <dsp:sp modelId="{5A1C949D-6282-7547-BC0B-CB06D72B8649}">
      <dsp:nvSpPr>
        <dsp:cNvPr id="0" name=""/>
        <dsp:cNvSpPr/>
      </dsp:nvSpPr>
      <dsp:spPr>
        <a:xfrm>
          <a:off x="1171575" y="4997648"/>
          <a:ext cx="3514725" cy="6559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95" tIns="152400" rIns="712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Zoom steering team meeting to consider project proposals and allocate funds</a:t>
          </a:r>
        </a:p>
      </dsp:txBody>
      <dsp:txXfrm>
        <a:off x="1171575" y="4997648"/>
        <a:ext cx="3514725" cy="655938"/>
      </dsp:txXfrm>
    </dsp:sp>
    <dsp:sp modelId="{70CF8250-5350-CA47-B7C4-C8A29A0CFA0A}">
      <dsp:nvSpPr>
        <dsp:cNvPr id="0" name=""/>
        <dsp:cNvSpPr/>
      </dsp:nvSpPr>
      <dsp:spPr>
        <a:xfrm rot="10800000">
          <a:off x="0" y="3998654"/>
          <a:ext cx="1171575" cy="10088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22" tIns="163576" rIns="83322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Project</a:t>
          </a:r>
        </a:p>
      </dsp:txBody>
      <dsp:txXfrm rot="-10800000">
        <a:off x="0" y="3998654"/>
        <a:ext cx="1171575" cy="655741"/>
      </dsp:txXfrm>
    </dsp:sp>
    <dsp:sp modelId="{5A648E46-F2C2-1A46-9E64-E535C6AD3CF6}">
      <dsp:nvSpPr>
        <dsp:cNvPr id="0" name=""/>
        <dsp:cNvSpPr/>
      </dsp:nvSpPr>
      <dsp:spPr>
        <a:xfrm>
          <a:off x="1171575" y="3998654"/>
          <a:ext cx="3514725" cy="6557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95" tIns="152400" rIns="712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Project development meetings via Zoom and social distancing</a:t>
          </a:r>
        </a:p>
      </dsp:txBody>
      <dsp:txXfrm>
        <a:off x="1171575" y="3998654"/>
        <a:ext cx="3514725" cy="655741"/>
      </dsp:txXfrm>
    </dsp:sp>
    <dsp:sp modelId="{4160D42C-49E6-2645-81B0-32EED57A06B5}">
      <dsp:nvSpPr>
        <dsp:cNvPr id="0" name=""/>
        <dsp:cNvSpPr/>
      </dsp:nvSpPr>
      <dsp:spPr>
        <a:xfrm rot="10800000">
          <a:off x="0" y="2999659"/>
          <a:ext cx="1171575" cy="10088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22" tIns="163576" rIns="83322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Project</a:t>
          </a:r>
        </a:p>
      </dsp:txBody>
      <dsp:txXfrm rot="-10800000">
        <a:off x="0" y="2999659"/>
        <a:ext cx="1171575" cy="655741"/>
      </dsp:txXfrm>
    </dsp:sp>
    <dsp:sp modelId="{B46DE8CA-7C27-7C4C-9164-F3CE0C745113}">
      <dsp:nvSpPr>
        <dsp:cNvPr id="0" name=""/>
        <dsp:cNvSpPr/>
      </dsp:nvSpPr>
      <dsp:spPr>
        <a:xfrm>
          <a:off x="1171575" y="2999659"/>
          <a:ext cx="3514725" cy="6557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95" tIns="152400" rIns="712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Online project voting process via Survey Monkey</a:t>
          </a:r>
        </a:p>
      </dsp:txBody>
      <dsp:txXfrm>
        <a:off x="1171575" y="2999659"/>
        <a:ext cx="3514725" cy="655741"/>
      </dsp:txXfrm>
    </dsp:sp>
    <dsp:sp modelId="{DEA8ADB4-67FF-7A4C-8C70-40AA00094EDF}">
      <dsp:nvSpPr>
        <dsp:cNvPr id="0" name=""/>
        <dsp:cNvSpPr/>
      </dsp:nvSpPr>
      <dsp:spPr>
        <a:xfrm rot="10800000">
          <a:off x="0" y="2000664"/>
          <a:ext cx="1171575" cy="10088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22" tIns="163576" rIns="83322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Conduct</a:t>
          </a:r>
        </a:p>
      </dsp:txBody>
      <dsp:txXfrm rot="-10800000">
        <a:off x="0" y="2000664"/>
        <a:ext cx="1171575" cy="655741"/>
      </dsp:txXfrm>
    </dsp:sp>
    <dsp:sp modelId="{B80731C0-3F21-B74D-A043-0CBB4D5AF319}">
      <dsp:nvSpPr>
        <dsp:cNvPr id="0" name=""/>
        <dsp:cNvSpPr/>
      </dsp:nvSpPr>
      <dsp:spPr>
        <a:xfrm>
          <a:off x="1171575" y="2000664"/>
          <a:ext cx="3514725" cy="6557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95" tIns="152400" rIns="712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Conduct community meetings via Zoom</a:t>
          </a:r>
        </a:p>
      </dsp:txBody>
      <dsp:txXfrm>
        <a:off x="1171575" y="2000664"/>
        <a:ext cx="3514725" cy="655741"/>
      </dsp:txXfrm>
    </dsp:sp>
    <dsp:sp modelId="{73A30AF7-7DF5-5D42-8486-E2E27F106486}">
      <dsp:nvSpPr>
        <dsp:cNvPr id="0" name=""/>
        <dsp:cNvSpPr/>
      </dsp:nvSpPr>
      <dsp:spPr>
        <a:xfrm rot="10800000">
          <a:off x="0" y="1001670"/>
          <a:ext cx="1171575" cy="10088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22" tIns="163576" rIns="83322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Survey</a:t>
          </a:r>
        </a:p>
      </dsp:txBody>
      <dsp:txXfrm rot="-10800000">
        <a:off x="0" y="1001670"/>
        <a:ext cx="1171575" cy="655741"/>
      </dsp:txXfrm>
    </dsp:sp>
    <dsp:sp modelId="{2CB118D0-DDDB-1940-8164-ABA5643AA799}">
      <dsp:nvSpPr>
        <dsp:cNvPr id="0" name=""/>
        <dsp:cNvSpPr/>
      </dsp:nvSpPr>
      <dsp:spPr>
        <a:xfrm>
          <a:off x="1171575" y="1001670"/>
          <a:ext cx="3514725" cy="65574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95" tIns="152400" rIns="712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Survey respondents continue to registration process for Vision and Brainstorm meetings</a:t>
          </a:r>
        </a:p>
      </dsp:txBody>
      <dsp:txXfrm>
        <a:off x="1171575" y="1001670"/>
        <a:ext cx="3514725" cy="655741"/>
      </dsp:txXfrm>
    </dsp:sp>
    <dsp:sp modelId="{92D29963-2ADB-324C-A0C5-ECFBF0432EF3}">
      <dsp:nvSpPr>
        <dsp:cNvPr id="0" name=""/>
        <dsp:cNvSpPr/>
      </dsp:nvSpPr>
      <dsp:spPr>
        <a:xfrm rot="10800000">
          <a:off x="0" y="2675"/>
          <a:ext cx="1171575" cy="10088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22" tIns="163576" rIns="83322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Gather</a:t>
          </a:r>
        </a:p>
      </dsp:txBody>
      <dsp:txXfrm rot="-10800000">
        <a:off x="0" y="2675"/>
        <a:ext cx="1171575" cy="655741"/>
      </dsp:txXfrm>
    </dsp:sp>
    <dsp:sp modelId="{4F6BBC7D-F0CD-6B4F-93B6-2B94559980E6}">
      <dsp:nvSpPr>
        <dsp:cNvPr id="0" name=""/>
        <dsp:cNvSpPr/>
      </dsp:nvSpPr>
      <dsp:spPr>
        <a:xfrm>
          <a:off x="1171575" y="2675"/>
          <a:ext cx="3514725" cy="6557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95" tIns="152400" rIns="71295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Gather community input via Survey Monkey</a:t>
          </a:r>
        </a:p>
      </dsp:txBody>
      <dsp:txXfrm>
        <a:off x="1171575" y="2675"/>
        <a:ext cx="3514725" cy="655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B5F27-2D3F-4DC5-9D03-B338B5962323}">
      <dsp:nvSpPr>
        <dsp:cNvPr id="0" name=""/>
        <dsp:cNvSpPr/>
      </dsp:nvSpPr>
      <dsp:spPr>
        <a:xfrm>
          <a:off x="1180121" y="222202"/>
          <a:ext cx="1268367" cy="1268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1CC83-64B2-4846-8FD5-C9AEDD6A0FA0}">
      <dsp:nvSpPr>
        <dsp:cNvPr id="0" name=""/>
        <dsp:cNvSpPr/>
      </dsp:nvSpPr>
      <dsp:spPr>
        <a:xfrm>
          <a:off x="2351" y="1658567"/>
          <a:ext cx="3623906" cy="54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Vision Meeting</a:t>
          </a:r>
        </a:p>
      </dsp:txBody>
      <dsp:txXfrm>
        <a:off x="2351" y="1658567"/>
        <a:ext cx="3623906" cy="543585"/>
      </dsp:txXfrm>
    </dsp:sp>
    <dsp:sp modelId="{C1FA59A6-6851-4094-85B3-C98E9F2F1846}">
      <dsp:nvSpPr>
        <dsp:cNvPr id="0" name=""/>
        <dsp:cNvSpPr/>
      </dsp:nvSpPr>
      <dsp:spPr>
        <a:xfrm>
          <a:off x="2351" y="2280292"/>
          <a:ext cx="3623906" cy="184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Always over-invite rather than exclude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Turnout at the Vision meeting critical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 crowded room creates excitement</a:t>
          </a:r>
        </a:p>
      </dsp:txBody>
      <dsp:txXfrm>
        <a:off x="2351" y="2280292"/>
        <a:ext cx="3623906" cy="1848843"/>
      </dsp:txXfrm>
    </dsp:sp>
    <dsp:sp modelId="{4B34360B-C43A-4F30-9649-3A831CB2DB24}">
      <dsp:nvSpPr>
        <dsp:cNvPr id="0" name=""/>
        <dsp:cNvSpPr/>
      </dsp:nvSpPr>
      <dsp:spPr>
        <a:xfrm>
          <a:off x="5438211" y="222202"/>
          <a:ext cx="1268367" cy="1268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AF098-9C3D-4A17-9982-FFC51AEFC4EA}">
      <dsp:nvSpPr>
        <dsp:cNvPr id="0" name=""/>
        <dsp:cNvSpPr/>
      </dsp:nvSpPr>
      <dsp:spPr>
        <a:xfrm>
          <a:off x="4260441" y="1658567"/>
          <a:ext cx="3623906" cy="54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Projects</a:t>
          </a:r>
        </a:p>
      </dsp:txBody>
      <dsp:txXfrm>
        <a:off x="4260441" y="1658567"/>
        <a:ext cx="3623906" cy="543585"/>
      </dsp:txXfrm>
    </dsp:sp>
    <dsp:sp modelId="{15EFE7EC-53F1-4929-BA38-DC1D5AE44B30}">
      <dsp:nvSpPr>
        <dsp:cNvPr id="0" name=""/>
        <dsp:cNvSpPr/>
      </dsp:nvSpPr>
      <dsp:spPr>
        <a:xfrm>
          <a:off x="4260441" y="2280292"/>
          <a:ext cx="3623906" cy="1848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Many smaller projects more impactful than fewer larger projects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Collaborative projects are most visible, sustainable and successful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Projects that include two or more Intelligent Community elements are most innovative</a:t>
          </a:r>
        </a:p>
      </dsp:txBody>
      <dsp:txXfrm>
        <a:off x="4260441" y="2280292"/>
        <a:ext cx="3623906" cy="1848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B3DE7-0058-774E-9717-97C5E105EE77}">
      <dsp:nvSpPr>
        <dsp:cNvPr id="0" name=""/>
        <dsp:cNvSpPr/>
      </dsp:nvSpPr>
      <dsp:spPr>
        <a:xfrm rot="5400000">
          <a:off x="929207" y="959202"/>
          <a:ext cx="834779" cy="9503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FD929-8CC8-2B42-9D4F-4FAD7627EAFE}">
      <dsp:nvSpPr>
        <dsp:cNvPr id="0" name=""/>
        <dsp:cNvSpPr/>
      </dsp:nvSpPr>
      <dsp:spPr>
        <a:xfrm>
          <a:off x="708041" y="33832"/>
          <a:ext cx="1405276" cy="9836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Brainstorm</a:t>
          </a:r>
        </a:p>
      </dsp:txBody>
      <dsp:txXfrm>
        <a:off x="756067" y="81858"/>
        <a:ext cx="1309224" cy="887596"/>
      </dsp:txXfrm>
    </dsp:sp>
    <dsp:sp modelId="{A90832FB-684F-F745-9FAC-33747D9869F2}">
      <dsp:nvSpPr>
        <dsp:cNvPr id="0" name=""/>
        <dsp:cNvSpPr/>
      </dsp:nvSpPr>
      <dsp:spPr>
        <a:xfrm>
          <a:off x="2113318" y="127645"/>
          <a:ext cx="1022064" cy="79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BA210-30D9-CE4B-B16C-24F3F537344C}">
      <dsp:nvSpPr>
        <dsp:cNvPr id="0" name=""/>
        <dsp:cNvSpPr/>
      </dsp:nvSpPr>
      <dsp:spPr>
        <a:xfrm rot="5400000">
          <a:off x="2094331" y="2064163"/>
          <a:ext cx="834779" cy="9503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20359-121A-9B47-8E71-1BABD4A9933F}">
      <dsp:nvSpPr>
        <dsp:cNvPr id="0" name=""/>
        <dsp:cNvSpPr/>
      </dsp:nvSpPr>
      <dsp:spPr>
        <a:xfrm>
          <a:off x="1873165" y="1138794"/>
          <a:ext cx="1405276" cy="9836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Form Project Teams</a:t>
          </a:r>
        </a:p>
      </dsp:txBody>
      <dsp:txXfrm>
        <a:off x="1921191" y="1186820"/>
        <a:ext cx="1309224" cy="887596"/>
      </dsp:txXfrm>
    </dsp:sp>
    <dsp:sp modelId="{79655064-4ABC-8649-9300-7C33E7D8E112}">
      <dsp:nvSpPr>
        <dsp:cNvPr id="0" name=""/>
        <dsp:cNvSpPr/>
      </dsp:nvSpPr>
      <dsp:spPr>
        <a:xfrm>
          <a:off x="3278442" y="1232607"/>
          <a:ext cx="1022064" cy="79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105DE-B7B9-FE4E-86AF-830707164FDB}">
      <dsp:nvSpPr>
        <dsp:cNvPr id="0" name=""/>
        <dsp:cNvSpPr/>
      </dsp:nvSpPr>
      <dsp:spPr>
        <a:xfrm rot="5400000">
          <a:off x="3259455" y="3169125"/>
          <a:ext cx="834779" cy="9503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1D56A-7E44-D04E-B0FF-017075E5F930}">
      <dsp:nvSpPr>
        <dsp:cNvPr id="0" name=""/>
        <dsp:cNvSpPr/>
      </dsp:nvSpPr>
      <dsp:spPr>
        <a:xfrm>
          <a:off x="3038289" y="2243755"/>
          <a:ext cx="1405276" cy="9836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Design and Budget</a:t>
          </a:r>
        </a:p>
      </dsp:txBody>
      <dsp:txXfrm>
        <a:off x="3086315" y="2291781"/>
        <a:ext cx="1309224" cy="887596"/>
      </dsp:txXfrm>
    </dsp:sp>
    <dsp:sp modelId="{5CF37B4A-65B5-6A4F-85AF-6CBB855B35A5}">
      <dsp:nvSpPr>
        <dsp:cNvPr id="0" name=""/>
        <dsp:cNvSpPr/>
      </dsp:nvSpPr>
      <dsp:spPr>
        <a:xfrm>
          <a:off x="4443566" y="2337569"/>
          <a:ext cx="1022064" cy="79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1B405-7393-2D41-B82E-73B5FF727531}">
      <dsp:nvSpPr>
        <dsp:cNvPr id="0" name=""/>
        <dsp:cNvSpPr/>
      </dsp:nvSpPr>
      <dsp:spPr>
        <a:xfrm rot="5400000">
          <a:off x="4424578" y="4274087"/>
          <a:ext cx="834779" cy="9503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9668B-2E26-B048-A18C-1893BD869E92}">
      <dsp:nvSpPr>
        <dsp:cNvPr id="0" name=""/>
        <dsp:cNvSpPr/>
      </dsp:nvSpPr>
      <dsp:spPr>
        <a:xfrm>
          <a:off x="4203413" y="3348717"/>
          <a:ext cx="1405276" cy="9836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Allocate Funds</a:t>
          </a:r>
        </a:p>
      </dsp:txBody>
      <dsp:txXfrm>
        <a:off x="4251439" y="3396743"/>
        <a:ext cx="1309224" cy="887596"/>
      </dsp:txXfrm>
    </dsp:sp>
    <dsp:sp modelId="{CDF1D277-A8B2-B340-BEB9-032EC1BAA6E3}">
      <dsp:nvSpPr>
        <dsp:cNvPr id="0" name=""/>
        <dsp:cNvSpPr/>
      </dsp:nvSpPr>
      <dsp:spPr>
        <a:xfrm>
          <a:off x="5608690" y="3442530"/>
          <a:ext cx="1022064" cy="79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20BAB-B69B-1B43-97A9-261D9C781BDA}">
      <dsp:nvSpPr>
        <dsp:cNvPr id="0" name=""/>
        <dsp:cNvSpPr/>
      </dsp:nvSpPr>
      <dsp:spPr>
        <a:xfrm>
          <a:off x="5368537" y="4453679"/>
          <a:ext cx="1405276" cy="9836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Implement</a:t>
          </a:r>
        </a:p>
      </dsp:txBody>
      <dsp:txXfrm>
        <a:off x="5416563" y="4501705"/>
        <a:ext cx="1309224" cy="887596"/>
      </dsp:txXfrm>
    </dsp:sp>
    <dsp:sp modelId="{AF3F1FCF-EFD1-E848-A710-1110870F7B61}">
      <dsp:nvSpPr>
        <dsp:cNvPr id="0" name=""/>
        <dsp:cNvSpPr/>
      </dsp:nvSpPr>
      <dsp:spPr>
        <a:xfrm>
          <a:off x="6773814" y="4547492"/>
          <a:ext cx="1022064" cy="79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6773814" y="4547492"/>
        <a:ext cx="1022064" cy="7950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1D8C7-17E5-402B-8354-1774B60093A2}">
      <dsp:nvSpPr>
        <dsp:cNvPr id="0" name=""/>
        <dsp:cNvSpPr/>
      </dsp:nvSpPr>
      <dsp:spPr>
        <a:xfrm>
          <a:off x="765365" y="684623"/>
          <a:ext cx="823921" cy="823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E7F75-3720-4FC2-AAE8-CA5A773C8F0F}">
      <dsp:nvSpPr>
        <dsp:cNvPr id="0" name=""/>
        <dsp:cNvSpPr/>
      </dsp:nvSpPr>
      <dsp:spPr>
        <a:xfrm>
          <a:off x="295" y="1636775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/>
            <a:t>Target Audiences</a:t>
          </a:r>
        </a:p>
      </dsp:txBody>
      <dsp:txXfrm>
        <a:off x="295" y="1636775"/>
        <a:ext cx="2354062" cy="353109"/>
      </dsp:txXfrm>
    </dsp:sp>
    <dsp:sp modelId="{87CDADDA-92B0-464F-B743-5CDE027BC88B}">
      <dsp:nvSpPr>
        <dsp:cNvPr id="0" name=""/>
        <dsp:cNvSpPr/>
      </dsp:nvSpPr>
      <dsp:spPr>
        <a:xfrm>
          <a:off x="295" y="2049526"/>
          <a:ext cx="2354062" cy="16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Established leaders/organizations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Tech experts (recognized and hidden)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Creative doers</a:t>
          </a:r>
        </a:p>
      </dsp:txBody>
      <dsp:txXfrm>
        <a:off x="295" y="2049526"/>
        <a:ext cx="2354062" cy="1617187"/>
      </dsp:txXfrm>
    </dsp:sp>
    <dsp:sp modelId="{276C08B7-C3D5-448C-95F6-0988E8B20AC5}">
      <dsp:nvSpPr>
        <dsp:cNvPr id="0" name=""/>
        <dsp:cNvSpPr/>
      </dsp:nvSpPr>
      <dsp:spPr>
        <a:xfrm>
          <a:off x="3531389" y="684623"/>
          <a:ext cx="823921" cy="823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F85B6-FDA4-4A54-945F-BA19522F5D17}">
      <dsp:nvSpPr>
        <dsp:cNvPr id="0" name=""/>
        <dsp:cNvSpPr/>
      </dsp:nvSpPr>
      <dsp:spPr>
        <a:xfrm>
          <a:off x="2766318" y="1636775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/>
            <a:t>Emphasis</a:t>
          </a:r>
        </a:p>
      </dsp:txBody>
      <dsp:txXfrm>
        <a:off x="2766318" y="1636775"/>
        <a:ext cx="2354062" cy="353109"/>
      </dsp:txXfrm>
    </dsp:sp>
    <dsp:sp modelId="{F94300F7-FFB5-4198-8769-500A77995BE3}">
      <dsp:nvSpPr>
        <dsp:cNvPr id="0" name=""/>
        <dsp:cNvSpPr/>
      </dsp:nvSpPr>
      <dsp:spPr>
        <a:xfrm>
          <a:off x="2766318" y="2049526"/>
          <a:ext cx="2354062" cy="16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Broadband use, not just improved broadband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is something our community creates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 opportunity to make a real difference</a:t>
          </a:r>
        </a:p>
      </dsp:txBody>
      <dsp:txXfrm>
        <a:off x="2766318" y="2049526"/>
        <a:ext cx="2354062" cy="1617187"/>
      </dsp:txXfrm>
    </dsp:sp>
    <dsp:sp modelId="{FB2B0E1C-9B8F-4695-9516-97A554AB9B1D}">
      <dsp:nvSpPr>
        <dsp:cNvPr id="0" name=""/>
        <dsp:cNvSpPr/>
      </dsp:nvSpPr>
      <dsp:spPr>
        <a:xfrm>
          <a:off x="6297412" y="684623"/>
          <a:ext cx="823921" cy="823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6E200-6DE8-4AD6-813C-2F45A399901B}">
      <dsp:nvSpPr>
        <dsp:cNvPr id="0" name=""/>
        <dsp:cNvSpPr/>
      </dsp:nvSpPr>
      <dsp:spPr>
        <a:xfrm>
          <a:off x="5532342" y="1636775"/>
          <a:ext cx="2354062" cy="353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/>
            <a:t>Publicize </a:t>
          </a:r>
        </a:p>
      </dsp:txBody>
      <dsp:txXfrm>
        <a:off x="5532342" y="1636775"/>
        <a:ext cx="2354062" cy="353109"/>
      </dsp:txXfrm>
    </dsp:sp>
    <dsp:sp modelId="{AF6B90C0-E066-4183-AF1F-B561B2E01158}">
      <dsp:nvSpPr>
        <dsp:cNvPr id="0" name=""/>
        <dsp:cNvSpPr/>
      </dsp:nvSpPr>
      <dsp:spPr>
        <a:xfrm>
          <a:off x="5532342" y="2049526"/>
          <a:ext cx="2354062" cy="161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Print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Online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Personal!</a:t>
          </a:r>
        </a:p>
      </dsp:txBody>
      <dsp:txXfrm>
        <a:off x="5532342" y="2049526"/>
        <a:ext cx="2354062" cy="1617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3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3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5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1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D5741-E9A1-BF46-94D6-8AB710E9859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5A23A-1782-8547-B286-D7BE507D4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ofhosting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ill@communitytechnologyadvisors.com" TargetMode="External"/><Relationship Id="rId2" Type="http://schemas.openxmlformats.org/officeDocument/2006/relationships/hyperlink" Target="mailto:memagnuson@blandinfoundation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8393" y="0"/>
            <a:ext cx="45755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4286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873" y="655783"/>
            <a:ext cx="3213314" cy="1448388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</a:rPr>
              <a:t>Blandin Broadband 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9659" y="637763"/>
            <a:ext cx="2970184" cy="1466408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/>
              <a:t>People + 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9659" y="434985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E39B6FD9-DFEF-D34B-A728-F75B035B9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" r="29649" b="-2"/>
          <a:stretch/>
        </p:blipFill>
        <p:spPr>
          <a:xfrm rot="16200000">
            <a:off x="2600593" y="531113"/>
            <a:ext cx="3949494" cy="74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9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Equality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842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Digital equality means that everyone will have a computer, know how to use it and and will have access to the network.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Increasingly, people cannot effectively participate in community without a network connection</a:t>
            </a:r>
          </a:p>
          <a:p>
            <a:r>
              <a:rPr lang="en-US" dirty="0"/>
              <a:t>Health, education and government strategies to improve services and cut costs require the use of technology.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26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556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Innovation refers to doing new  things and doing old things in new and better ways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895599"/>
            <a:ext cx="4040188" cy="3230563"/>
          </a:xfrm>
        </p:spPr>
        <p:txBody>
          <a:bodyPr/>
          <a:lstStyle/>
          <a:p>
            <a:r>
              <a:rPr lang="en-US" dirty="0"/>
              <a:t>Innovation allows people to do things more effectively and efficiently</a:t>
            </a:r>
          </a:p>
          <a:p>
            <a:r>
              <a:rPr lang="en-US" dirty="0"/>
              <a:t>Local innovation can focus on “catching up” as well as moving ahead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86000"/>
            <a:ext cx="44564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Economic development with the future in mind</a:t>
            </a:r>
          </a:p>
          <a:p>
            <a:r>
              <a:rPr lang="en-US" dirty="0"/>
              <a:t>Fewer resources used means improved competiveness</a:t>
            </a:r>
          </a:p>
          <a:p>
            <a:r>
              <a:rPr lang="en-US" dirty="0"/>
              <a:t>Cleaner air and water</a:t>
            </a:r>
          </a:p>
          <a:p>
            <a:r>
              <a:rPr lang="en-US" dirty="0"/>
              <a:t>Improved quality of life</a:t>
            </a:r>
          </a:p>
        </p:txBody>
      </p:sp>
      <p:pic>
        <p:nvPicPr>
          <p:cNvPr id="9" name="Content Placeholder 8" descr="time-2101549_1920.pd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>
          <a:xfrm rot="5400000"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86098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752599"/>
          </a:xfrm>
        </p:spPr>
        <p:txBody>
          <a:bodyPr>
            <a:normAutofit/>
          </a:bodyPr>
          <a:lstStyle/>
          <a:p>
            <a:r>
              <a:rPr lang="en-US" dirty="0"/>
              <a:t>Advocacy is the communication strategy that your community uses to motivate positive change.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4040188" cy="3230562"/>
          </a:xfrm>
        </p:spPr>
        <p:txBody>
          <a:bodyPr/>
          <a:lstStyle/>
          <a:p>
            <a:r>
              <a:rPr lang="en-US" dirty="0"/>
              <a:t>Marketing is needed to attract people and investment</a:t>
            </a:r>
          </a:p>
          <a:p>
            <a:r>
              <a:rPr lang="en-US" dirty="0"/>
              <a:t>Advocacy is targeted internally to promote community buy-in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2054860"/>
            <a:ext cx="4267200" cy="396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6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Self-Assessment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486400" cy="49179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209B4-EC40-1D4B-BA67-AC474BB93F06}"/>
              </a:ext>
            </a:extLst>
          </p:cNvPr>
          <p:cNvSpPr txBox="1"/>
          <p:nvPr/>
        </p:nvSpPr>
        <p:spPr>
          <a:xfrm>
            <a:off x="5654566" y="6421821"/>
            <a:ext cx="307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www.intelligentcommunity.org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9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3490714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8A2A-879B-4C4B-A9FF-A530FC74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38" y="637762"/>
            <a:ext cx="2173707" cy="5576770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Key Vision Meeting Task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401" y="0"/>
            <a:ext cx="565459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9982" y="643465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3177B-AA5D-8248-9051-F9DFAA68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82" y="850052"/>
            <a:ext cx="4204029" cy="5326911"/>
          </a:xfrm>
        </p:spPr>
        <p:txBody>
          <a:bodyPr>
            <a:normAutofit/>
          </a:bodyPr>
          <a:lstStyle/>
          <a:p>
            <a:r>
              <a:rPr lang="en-US" sz="2100"/>
              <a:t>For each element, form a small team to review and discuss the assessment questions </a:t>
            </a:r>
          </a:p>
          <a:p>
            <a:r>
              <a:rPr lang="en-US" sz="2100"/>
              <a:t>Conduct a brief SWOT analysis</a:t>
            </a:r>
          </a:p>
          <a:p>
            <a:pPr lvl="1"/>
            <a:r>
              <a:rPr lang="en-US" sz="2100"/>
              <a:t>Strengths, weaknesses, opportunities &amp; threats </a:t>
            </a:r>
          </a:p>
          <a:p>
            <a:r>
              <a:rPr lang="en-US" sz="2100"/>
              <a:t>Create one or two slides</a:t>
            </a:r>
          </a:p>
          <a:p>
            <a:r>
              <a:rPr lang="en-US" sz="2100"/>
              <a:t>Select speaker to talk for no more than five minutes on key points at Vision meeting</a:t>
            </a:r>
          </a:p>
          <a:p>
            <a:r>
              <a:rPr lang="en-US" sz="2100"/>
              <a:t>Send slide(s) to Bill prior to Vision meeting</a:t>
            </a:r>
          </a:p>
        </p:txBody>
      </p:sp>
    </p:spTree>
    <p:extLst>
      <p:ext uri="{BB962C8B-B14F-4D97-AF65-F5344CB8AC3E}">
        <p14:creationId xmlns:p14="http://schemas.microsoft.com/office/powerpoint/2010/main" val="327454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3543216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4570D-90F0-5242-864D-35E945DA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122363"/>
            <a:ext cx="248109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 Style Compass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473F4FC1-5B00-A34C-A599-A9B66926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747" y="1182018"/>
            <a:ext cx="4705722" cy="44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4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3490714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194" y="637762"/>
            <a:ext cx="2337152" cy="5576770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Steering Team Checklist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401" y="0"/>
            <a:ext cx="565459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9982" y="643465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982" y="850052"/>
            <a:ext cx="4204029" cy="5326911"/>
          </a:xfrm>
        </p:spPr>
        <p:txBody>
          <a:bodyPr>
            <a:normAutofit/>
          </a:bodyPr>
          <a:lstStyle/>
          <a:p>
            <a:r>
              <a:rPr lang="en-US" sz="2100" dirty="0"/>
              <a:t>Do we have folks…</a:t>
            </a:r>
          </a:p>
          <a:p>
            <a:pPr lvl="1"/>
            <a:r>
              <a:rPr lang="en-US" sz="2000" dirty="0"/>
              <a:t>With a passion for:</a:t>
            </a:r>
          </a:p>
          <a:p>
            <a:pPr lvl="2"/>
            <a:r>
              <a:rPr lang="en-US" sz="1700" dirty="0"/>
              <a:t>Community vitality</a:t>
            </a:r>
          </a:p>
          <a:p>
            <a:pPr lvl="2"/>
            <a:r>
              <a:rPr lang="en-US" sz="1700" dirty="0"/>
              <a:t>Technology enhancement</a:t>
            </a:r>
          </a:p>
          <a:p>
            <a:pPr lvl="1"/>
            <a:r>
              <a:rPr lang="en-US" sz="2100" dirty="0"/>
              <a:t>From a range of ages and targeted populations</a:t>
            </a:r>
          </a:p>
          <a:p>
            <a:pPr lvl="1"/>
            <a:r>
              <a:rPr lang="en-US" sz="2100" dirty="0"/>
              <a:t>Who are doers?</a:t>
            </a:r>
            <a:endParaRPr lang="en-US" sz="1300" dirty="0"/>
          </a:p>
          <a:p>
            <a:r>
              <a:rPr lang="en-US" sz="2100" dirty="0"/>
              <a:t>Are we ready to? </a:t>
            </a:r>
          </a:p>
          <a:p>
            <a:pPr lvl="1"/>
            <a:r>
              <a:rPr lang="en-US" sz="2000" dirty="0"/>
              <a:t>Cheerlead through the process</a:t>
            </a:r>
          </a:p>
          <a:p>
            <a:pPr lvl="1"/>
            <a:r>
              <a:rPr lang="en-US" sz="2000" dirty="0"/>
              <a:t>Prepare for and host April Steering Team meeting</a:t>
            </a:r>
          </a:p>
          <a:p>
            <a:pPr lvl="1"/>
            <a:r>
              <a:rPr lang="en-US" sz="2000" dirty="0"/>
              <a:t>Serve as project champions</a:t>
            </a:r>
          </a:p>
          <a:p>
            <a:pPr lvl="1"/>
            <a:r>
              <a:rPr lang="en-US" sz="2000" dirty="0"/>
              <a:t>Allocate grant dollars smartly and fairly</a:t>
            </a:r>
          </a:p>
        </p:txBody>
      </p:sp>
    </p:spTree>
    <p:extLst>
      <p:ext uri="{BB962C8B-B14F-4D97-AF65-F5344CB8AC3E}">
        <p14:creationId xmlns:p14="http://schemas.microsoft.com/office/powerpoint/2010/main" val="397215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-1"/>
            <a:ext cx="9143993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10D9F6-665D-A547-888A-D314ACC15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668" y="637763"/>
            <a:ext cx="7417348" cy="287447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7000" dirty="0">
                <a:solidFill>
                  <a:schemeClr val="bg1"/>
                </a:solidFill>
              </a:rPr>
              <a:t>Vision and Brainstorm Meetings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3742597"/>
            <a:ext cx="9143993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F2D5F5-1ACC-B142-B38E-1CB890CEC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668" y="4307684"/>
            <a:ext cx="7158115" cy="1906846"/>
          </a:xfrm>
        </p:spPr>
        <p:txBody>
          <a:bodyPr anchor="t">
            <a:normAutofit/>
          </a:bodyPr>
          <a:lstStyle/>
          <a:p>
            <a:pPr algn="l"/>
            <a:r>
              <a:rPr lang="en-US" sz="2800"/>
              <a:t>Invites and Logistics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885" y="410109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Engage Your Community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459156-555B-4320-8353-DEB315A30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94939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01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52C5-60FE-204C-B160-82FA1535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BBC Success Pyramid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E80E97-81C4-D549-947E-7FB805799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71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18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9143993" cy="45510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D337F-A5F8-F14E-80FC-8DA46CC42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668" y="637762"/>
            <a:ext cx="7417348" cy="3574937"/>
          </a:xfrm>
        </p:spPr>
        <p:txBody>
          <a:bodyPr anchor="ctr">
            <a:normAutofit/>
          </a:bodyPr>
          <a:lstStyle/>
          <a:p>
            <a:pPr algn="l"/>
            <a:r>
              <a:rPr lang="en-US" sz="8400">
                <a:solidFill>
                  <a:schemeClr val="bg1"/>
                </a:solidFill>
              </a:rPr>
              <a:t>Applying for the Blandin Funds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035"/>
            <a:ext cx="9143992" cy="2306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7909DA-0DDD-FA42-8052-2AE12BD8F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668" y="5126354"/>
            <a:ext cx="7158115" cy="1088177"/>
          </a:xfrm>
        </p:spPr>
        <p:txBody>
          <a:bodyPr anchor="t">
            <a:normAutofit/>
          </a:bodyPr>
          <a:lstStyle/>
          <a:p>
            <a:pPr algn="l"/>
            <a:r>
              <a:rPr lang="en-US" sz="3500" dirty="0"/>
              <a:t>A simple process!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885" y="4866503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02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1B728-E2DE-2340-AB70-F16B0F99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worry…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AE719-26EA-9541-9BC2-8BA017936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9368"/>
            <a:ext cx="8564880" cy="5543994"/>
          </a:xfrm>
        </p:spPr>
        <p:txBody>
          <a:bodyPr>
            <a:normAutofit/>
          </a:bodyPr>
          <a:lstStyle/>
          <a:p>
            <a:r>
              <a:rPr lang="en-US" dirty="0"/>
              <a:t>Control is over-rated; accept a little chaos!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“If you aren’t having fun, you’re doing it wrong!” </a:t>
            </a:r>
          </a:p>
          <a:p>
            <a:pPr marL="457200" lvl="1" indent="0">
              <a:buNone/>
            </a:pPr>
            <a:r>
              <a:rPr lang="en-US" sz="1900" i="1" dirty="0"/>
              <a:t>                                                                                                          Bernadine Joselyn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795B8-85CB-CE4F-AA7B-14FC0A7A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6" y="1541945"/>
            <a:ext cx="7595616" cy="3304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E4ECB5-BC4A-AD47-9B37-4CB98FC33E54}"/>
              </a:ext>
            </a:extLst>
          </p:cNvPr>
          <p:cNvSpPr txBox="1"/>
          <p:nvPr/>
        </p:nvSpPr>
        <p:spPr>
          <a:xfrm>
            <a:off x="5942918" y="4145280"/>
            <a:ext cx="229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www.artofhosting.org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15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5287" y="0"/>
            <a:ext cx="6338705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280888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614AA-9389-6F4B-AA77-F34BAE1E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39" y="637762"/>
            <a:ext cx="1643086" cy="5576770"/>
          </a:xfrm>
        </p:spPr>
        <p:txBody>
          <a:bodyPr anchor="t">
            <a:normAutofit/>
          </a:bodyPr>
          <a:lstStyle/>
          <a:p>
            <a:pPr algn="l"/>
            <a:r>
              <a:rPr lang="en-US" sz="3100">
                <a:solidFill>
                  <a:schemeClr val="bg1"/>
                </a:solidFill>
              </a:rPr>
              <a:t>Here to help!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1049" y="643465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8D2CB-AF4F-8A4D-A5D7-FEA2E76D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049" y="850052"/>
            <a:ext cx="5547848" cy="5326911"/>
          </a:xfrm>
        </p:spPr>
        <p:txBody>
          <a:bodyPr>
            <a:normAutofit/>
          </a:bodyPr>
          <a:lstStyle/>
          <a:p>
            <a:r>
              <a:rPr lang="en-US" sz="2100" dirty="0"/>
              <a:t>Mary Magnuson – Grants questions</a:t>
            </a:r>
          </a:p>
          <a:p>
            <a:pPr lvl="1"/>
            <a:r>
              <a:rPr lang="en-US" sz="2100" dirty="0"/>
              <a:t>Broadband Program Administrator</a:t>
            </a:r>
          </a:p>
          <a:p>
            <a:pPr lvl="1"/>
            <a:r>
              <a:rPr lang="en-US" sz="2100" dirty="0">
                <a:hlinkClick r:id="rId2"/>
              </a:rPr>
              <a:t>memagnuson@blandinfoundation.org</a:t>
            </a:r>
            <a:endParaRPr lang="en-US" sz="2100" dirty="0"/>
          </a:p>
          <a:p>
            <a:pPr lvl="1"/>
            <a:r>
              <a:rPr lang="en-US" sz="2100" dirty="0"/>
              <a:t>218-327-8738</a:t>
            </a:r>
          </a:p>
          <a:p>
            <a:pPr marL="457200" lvl="1" indent="0">
              <a:buNone/>
            </a:pPr>
            <a:endParaRPr lang="en-US" sz="2100" dirty="0"/>
          </a:p>
          <a:p>
            <a:r>
              <a:rPr lang="en-US" sz="2100" dirty="0"/>
              <a:t>Bill Coleman – Process and projects questions</a:t>
            </a:r>
          </a:p>
          <a:p>
            <a:pPr lvl="1"/>
            <a:r>
              <a:rPr lang="en-US" sz="2100" dirty="0"/>
              <a:t>Community Technology Advisors</a:t>
            </a:r>
          </a:p>
          <a:p>
            <a:pPr lvl="1"/>
            <a:r>
              <a:rPr lang="en-US" sz="2100" dirty="0">
                <a:hlinkClick r:id="rId3"/>
              </a:rPr>
              <a:t>bill@communitytechnologyadvisors.com</a:t>
            </a:r>
            <a:endParaRPr lang="en-US" sz="2100" dirty="0"/>
          </a:p>
          <a:p>
            <a:pPr lvl="1"/>
            <a:r>
              <a:rPr lang="en-US" sz="2100" dirty="0"/>
              <a:t>651-491-2551</a:t>
            </a:r>
          </a:p>
        </p:txBody>
      </p:sp>
    </p:spTree>
    <p:extLst>
      <p:ext uri="{BB962C8B-B14F-4D97-AF65-F5344CB8AC3E}">
        <p14:creationId xmlns:p14="http://schemas.microsoft.com/office/powerpoint/2010/main" val="393138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Online BBC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0176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56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E8319B-4C85-EC41-A869-1208EA6C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Technology Plan </a:t>
            </a:r>
            <a:br>
              <a:rPr lang="en-US" sz="4100">
                <a:solidFill>
                  <a:schemeClr val="bg1"/>
                </a:solidFill>
              </a:rPr>
            </a:br>
            <a:r>
              <a:rPr lang="en-US" sz="4100">
                <a:solidFill>
                  <a:schemeClr val="bg1"/>
                </a:solidFill>
              </a:rPr>
              <a:t>(see separate document)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DBBC866A-F986-4A24-9DE2-A02A246DB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88516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50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Proven Success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91C648-4564-4090-9E9A-7477DAC1B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72135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85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31FE-A120-B94C-ABF6-2E957B59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8784"/>
          </a:xfrm>
        </p:spPr>
        <p:txBody>
          <a:bodyPr/>
          <a:lstStyle/>
          <a:p>
            <a:r>
              <a:rPr lang="en-US" dirty="0"/>
              <a:t>Project Design 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D3F2BC-9747-CB45-B168-5DCA6E777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007023"/>
              </p:ext>
            </p:extLst>
          </p:nvPr>
        </p:nvGraphicFramePr>
        <p:xfrm>
          <a:off x="457200" y="1027176"/>
          <a:ext cx="8503920" cy="547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15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Intelligent Community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486400" cy="49179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3209B4-EC40-1D4B-BA67-AC474BB93F06}"/>
              </a:ext>
            </a:extLst>
          </p:cNvPr>
          <p:cNvSpPr txBox="1"/>
          <p:nvPr/>
        </p:nvSpPr>
        <p:spPr>
          <a:xfrm>
            <a:off x="5654566" y="6421821"/>
            <a:ext cx="307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www.intelligentcommunity.org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Broadband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41900"/>
          </a:xfrm>
        </p:spPr>
        <p:txBody>
          <a:bodyPr/>
          <a:lstStyle/>
          <a:p>
            <a:r>
              <a:rPr lang="en-US" sz="1800" dirty="0"/>
              <a:t>Communities need a broadband that supports a globally competitive economy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Broadband is: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 marketing term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Refers to capacity, not a technology type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Can be delivered via fiber, copper or wireless</a:t>
            </a:r>
          </a:p>
          <a:p>
            <a:pPr lvl="1"/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Broadband goals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Federal FCC 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25 Mb/3 Mb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Minnesota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25 Mb/3 Mb by 2022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100 Mb/20 Mb by 2026</a:t>
            </a:r>
          </a:p>
          <a:p>
            <a:pPr lvl="2"/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dirty="0"/>
              <a:t>Understand the differences between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Wired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Wireless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pPr marL="628650" lvl="1" indent="-17145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25" y="1143000"/>
            <a:ext cx="5589275" cy="44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Knowledge Workforce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>
            <a:noAutofit/>
          </a:bodyPr>
          <a:lstStyle/>
          <a:p>
            <a:r>
              <a:rPr lang="en-US" sz="1800" dirty="0"/>
              <a:t>Communities will thrive on their ability to create, support and attract knowledge workers</a:t>
            </a:r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069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Knowledge workers have</a:t>
            </a:r>
          </a:p>
          <a:p>
            <a:pPr lvl="1"/>
            <a:r>
              <a:rPr lang="en-US" dirty="0"/>
              <a:t>Technology skills</a:t>
            </a:r>
          </a:p>
          <a:p>
            <a:pPr lvl="1"/>
            <a:r>
              <a:rPr lang="en-US" dirty="0"/>
              <a:t>Post-secondary degrees and certifications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Knowledge workers</a:t>
            </a:r>
          </a:p>
          <a:p>
            <a:pPr lvl="1"/>
            <a:r>
              <a:rPr lang="en-US" dirty="0"/>
              <a:t>Earn living wage salaries</a:t>
            </a:r>
          </a:p>
          <a:p>
            <a:pPr lvl="1"/>
            <a:r>
              <a:rPr lang="en-US" dirty="0"/>
              <a:t>Start new companies</a:t>
            </a:r>
          </a:p>
          <a:p>
            <a:pPr lvl="1"/>
            <a:r>
              <a:rPr lang="en-US" dirty="0"/>
              <a:t>Are critical to the success of all businesses and community organizations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2400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73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623A4F27EDA43A0387E8241966B77" ma:contentTypeVersion="21" ma:contentTypeDescription="Create a new document." ma:contentTypeScope="" ma:versionID="c18fef511c5838616da0c71197251fa7">
  <xsd:schema xmlns:xsd="http://www.w3.org/2001/XMLSchema" xmlns:xs="http://www.w3.org/2001/XMLSchema" xmlns:p="http://schemas.microsoft.com/office/2006/metadata/properties" xmlns:ns2="d4c23d22-d392-4f0a-b6a8-01421f4ac7e1" targetNamespace="http://schemas.microsoft.com/office/2006/metadata/properties" ma:root="true" ma:fieldsID="3fd7afe136cabcb443b16c4af83abe2f" ns2:_="">
    <xsd:import namespace="d4c23d22-d392-4f0a-b6a8-01421f4ac7e1"/>
    <xsd:element name="properties">
      <xsd:complexType>
        <xsd:sequence>
          <xsd:element name="documentManagement">
            <xsd:complexType>
              <xsd:all>
                <xsd:element ref="ns2:Meeting_x0020_Series"/>
                <xsd:element ref="ns2:Date"/>
                <xsd:element ref="ns2:Meeting_x0020_Nam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23d22-d392-4f0a-b6a8-01421f4ac7e1" elementFormDefault="qualified">
    <xsd:import namespace="http://schemas.microsoft.com/office/2006/documentManagement/types"/>
    <xsd:import namespace="http://schemas.microsoft.com/office/infopath/2007/PartnerControls"/>
    <xsd:element name="Meeting_x0020_Series" ma:index="1" ma:displayName="Meeting Series" ma:format="Dropdown" ma:internalName="Meeting_x0020_Series" ma:readOnly="false">
      <xsd:simpleType>
        <xsd:restriction base="dms:Choice">
          <xsd:enumeration value="Cooperatives"/>
          <xsd:enumeration value="Rural BB Coalition"/>
          <xsd:enumeration value="BBC"/>
          <xsd:enumeration value="One-Offs"/>
        </xsd:restriction>
      </xsd:simpleType>
    </xsd:element>
    <xsd:element name="Date" ma:index="3" ma:displayName="Date" ma:default="[today]" ma:format="DateOnly" ma:internalName="Date" ma:readOnly="false">
      <xsd:simpleType>
        <xsd:restriction base="dms:DateTime"/>
      </xsd:simpleType>
    </xsd:element>
    <xsd:element name="Meeting_x0020_Name" ma:index="6" nillable="true" ma:displayName="Meeting Name" ma:format="Dropdown" ma:internalName="Meeting_x0020_Name" ma:readOnly="false">
      <xsd:simpleType>
        <xsd:restriction base="dms:Choice">
          <xsd:enumeration value="BBC Gathering Dec 10"/>
          <xsd:enumeration value="BBC Gathering May"/>
          <xsd:enumeration value="BBC Gathering Sept 13"/>
          <xsd:enumeration value="BBC Gathering Sept 2016"/>
          <xsd:enumeration value="BBC Kickoff"/>
          <xsd:enumeration value="BBC Kickoff Jan 21-22"/>
          <xsd:enumeration value="BBC May 27-28"/>
          <xsd:enumeration value="BBC MIRC Input Gathering 061014"/>
          <xsd:enumeration value="BBC Strut Your Stuff Tour 2016"/>
          <xsd:enumeration value="Co-op May 5"/>
          <xsd:enumeration value="Coop Meetings"/>
          <xsd:enumeration value="Cooperation Among Coops July 19"/>
          <xsd:enumeration value="Jan 16-17 BBC Kickoff"/>
          <xsd:enumeration value="Jan 28 Broadband Coalition Meeting"/>
          <xsd:enumeration value="Legislative Stakeholder Strategy Session Oct 15"/>
          <xsd:enumeration value="Mar 1 Broadband Coalition Meeting"/>
          <xsd:enumeration value="Mar 9 Legislator Info Session"/>
          <xsd:enumeration value="NRECA Summit on Rural America WA DC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d4c23d22-d392-4f0a-b6a8-01421f4ac7e1">2020-03-10T05:00:00+00:00</Date>
    <Meeting_x0020_Name xmlns="d4c23d22-d392-4f0a-b6a8-01421f4ac7e1" xsi:nil="true"/>
    <Meeting_x0020_Series xmlns="d4c23d22-d392-4f0a-b6a8-01421f4ac7e1">BBC</Meeting_x0020_Series>
  </documentManagement>
</p:properties>
</file>

<file path=customXml/itemProps1.xml><?xml version="1.0" encoding="utf-8"?>
<ds:datastoreItem xmlns:ds="http://schemas.openxmlformats.org/officeDocument/2006/customXml" ds:itemID="{5657D0F5-74C3-44BC-B9C5-D2F9BEE937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367613-7883-4213-AEC9-5244B7940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c23d22-d392-4f0a-b6a8-01421f4ac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22F49D-33AA-44D2-8B08-46E33CB911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4c23d22-d392-4f0a-b6a8-01421f4ac7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719</Words>
  <Application>Microsoft Office PowerPoint</Application>
  <PresentationFormat>On-screen Show (4:3)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Blandin Broadband Communities</vt:lpstr>
      <vt:lpstr>BBC Success Pyramid</vt:lpstr>
      <vt:lpstr>The New Online BBC Process</vt:lpstr>
      <vt:lpstr>Technology Plan  (see separate document)</vt:lpstr>
      <vt:lpstr>Proven Success Strategies</vt:lpstr>
      <vt:lpstr>Project Design Process</vt:lpstr>
      <vt:lpstr>Intelligent Community Framework</vt:lpstr>
      <vt:lpstr>Broadband</vt:lpstr>
      <vt:lpstr>Knowledge Workforce</vt:lpstr>
      <vt:lpstr>Digital Equality</vt:lpstr>
      <vt:lpstr>Innovation</vt:lpstr>
      <vt:lpstr>Sustainability</vt:lpstr>
      <vt:lpstr>Advocacy</vt:lpstr>
      <vt:lpstr>Community Self-Assessment</vt:lpstr>
      <vt:lpstr>Key Vision Meeting Task</vt:lpstr>
      <vt:lpstr>Personal Style Compass</vt:lpstr>
      <vt:lpstr>Steering Team Checklist  </vt:lpstr>
      <vt:lpstr>Vision and Brainstorm Meetings</vt:lpstr>
      <vt:lpstr>Engage Your Community</vt:lpstr>
      <vt:lpstr>Applying for the Blandin Funds</vt:lpstr>
      <vt:lpstr>Don’t worry… </vt:lpstr>
      <vt:lpstr>Here to help!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Team &amp; Vision Mtgs</dc:title>
  <dc:creator>Bill Coleman</dc:creator>
  <cp:lastModifiedBy>Mary Magnuson</cp:lastModifiedBy>
  <cp:revision>6</cp:revision>
  <dcterms:created xsi:type="dcterms:W3CDTF">2020-03-10T16:11:25Z</dcterms:created>
  <dcterms:modified xsi:type="dcterms:W3CDTF">2020-05-27T13:00:35Z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0x01010078D623A4F27EDA43A0387E8241966B77</vt:lpwstr>
  </property>
  <property fmtid="{D5CDD505-2E9C-101B-9397-08002B2CF9AE}" pid="3" name="Event Name">
    <vt:lpwstr>BB Communities</vt:lpwstr>
  </property>
</Properties>
</file>