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handoutMasterIdLst>
    <p:handoutMasterId r:id="rId33"/>
  </p:handoutMasterIdLst>
  <p:sldIdLst>
    <p:sldId id="256" r:id="rId2"/>
    <p:sldId id="267" r:id="rId3"/>
    <p:sldId id="257" r:id="rId4"/>
    <p:sldId id="258" r:id="rId5"/>
    <p:sldId id="264" r:id="rId6"/>
    <p:sldId id="260" r:id="rId7"/>
    <p:sldId id="262" r:id="rId8"/>
    <p:sldId id="263" r:id="rId9"/>
    <p:sldId id="265" r:id="rId10"/>
    <p:sldId id="261" r:id="rId11"/>
    <p:sldId id="266" r:id="rId12"/>
    <p:sldId id="28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7" r:id="rId21"/>
    <p:sldId id="275" r:id="rId22"/>
    <p:sldId id="281" r:id="rId23"/>
    <p:sldId id="282" r:id="rId24"/>
    <p:sldId id="284" r:id="rId25"/>
    <p:sldId id="283" r:id="rId26"/>
    <p:sldId id="276" r:id="rId27"/>
    <p:sldId id="278" r:id="rId28"/>
    <p:sldId id="279" r:id="rId29"/>
    <p:sldId id="280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3" d="100"/>
          <a:sy n="193" d="100"/>
        </p:scale>
        <p:origin x="-504" y="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image" Target="../media/image14.jpg"/><Relationship Id="rId2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2.jpeg"/><Relationship Id="rId2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image" Target="../media/image14.jpg"/><Relationship Id="rId2" Type="http://schemas.openxmlformats.org/officeDocument/2006/relationships/image" Target="../media/image15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2.jpeg"/><Relationship Id="rId2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381EF-B4B5-4A45-B793-DAB516DBE6C6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899FF4EA-EF3C-8E46-941E-CC237FBE2F30}">
      <dgm:prSet phldrT="[Text]"/>
      <dgm:spPr/>
      <dgm:t>
        <a:bodyPr/>
        <a:lstStyle/>
        <a:p>
          <a:r>
            <a:rPr lang="en-US" dirty="0" smtClean="0"/>
            <a:t>Digital Inclusion</a:t>
          </a:r>
          <a:endParaRPr lang="en-US" dirty="0"/>
        </a:p>
      </dgm:t>
    </dgm:pt>
    <dgm:pt modelId="{58D36051-B0BF-DF4B-BC5B-849C8F285A25}" type="parTrans" cxnId="{67A7B6A8-DA27-E042-BEA7-49220BA64DE4}">
      <dgm:prSet/>
      <dgm:spPr/>
      <dgm:t>
        <a:bodyPr/>
        <a:lstStyle/>
        <a:p>
          <a:endParaRPr lang="en-US"/>
        </a:p>
      </dgm:t>
    </dgm:pt>
    <dgm:pt modelId="{642ECF4A-1CC3-A04A-90D5-ED9174362825}" type="sibTrans" cxnId="{67A7B6A8-DA27-E042-BEA7-49220BA64DE4}">
      <dgm:prSet/>
      <dgm:spPr/>
      <dgm:t>
        <a:bodyPr/>
        <a:lstStyle/>
        <a:p>
          <a:endParaRPr lang="en-US"/>
        </a:p>
      </dgm:t>
    </dgm:pt>
    <dgm:pt modelId="{F2DE8896-9BF8-FB42-9DF2-D9FD95CC9B35}">
      <dgm:prSet phldrT="[Text]"/>
      <dgm:spPr/>
      <dgm:t>
        <a:bodyPr/>
        <a:lstStyle/>
        <a:p>
          <a:r>
            <a:rPr lang="en-US" dirty="0" smtClean="0"/>
            <a:t>Business and Economic Development</a:t>
          </a:r>
          <a:endParaRPr lang="en-US" dirty="0"/>
        </a:p>
      </dgm:t>
    </dgm:pt>
    <dgm:pt modelId="{52A738D4-9963-ED40-AD7A-95754AF0C147}" type="parTrans" cxnId="{2B5D59A9-7E58-4149-BA28-C935FC5330A7}">
      <dgm:prSet/>
      <dgm:spPr/>
      <dgm:t>
        <a:bodyPr/>
        <a:lstStyle/>
        <a:p>
          <a:endParaRPr lang="en-US"/>
        </a:p>
      </dgm:t>
    </dgm:pt>
    <dgm:pt modelId="{6380C13F-CD38-2944-8881-B3AAF6822BD0}" type="sibTrans" cxnId="{2B5D59A9-7E58-4149-BA28-C935FC5330A7}">
      <dgm:prSet/>
      <dgm:spPr/>
      <dgm:t>
        <a:bodyPr/>
        <a:lstStyle/>
        <a:p>
          <a:endParaRPr lang="en-US"/>
        </a:p>
      </dgm:t>
    </dgm:pt>
    <dgm:pt modelId="{8D89EAE6-E3F6-7A45-83AB-82E42B757770}">
      <dgm:prSet phldrT="[Text]"/>
      <dgm:spPr/>
      <dgm:t>
        <a:bodyPr/>
        <a:lstStyle/>
        <a:p>
          <a:r>
            <a:rPr lang="en-US" dirty="0" smtClean="0"/>
            <a:t>Applications and Utilization</a:t>
          </a:r>
          <a:endParaRPr lang="en-US" dirty="0"/>
        </a:p>
      </dgm:t>
    </dgm:pt>
    <dgm:pt modelId="{12EEFA85-2AAB-1645-94AE-19A9DEDE1D9E}" type="parTrans" cxnId="{F5AC3F3D-B7FD-B14F-9A0D-1AC6ACE64A91}">
      <dgm:prSet/>
      <dgm:spPr/>
      <dgm:t>
        <a:bodyPr/>
        <a:lstStyle/>
        <a:p>
          <a:endParaRPr lang="en-US"/>
        </a:p>
      </dgm:t>
    </dgm:pt>
    <dgm:pt modelId="{A3F67828-CCC1-D94F-996A-4415A422B271}" type="sibTrans" cxnId="{F5AC3F3D-B7FD-B14F-9A0D-1AC6ACE64A91}">
      <dgm:prSet/>
      <dgm:spPr/>
      <dgm:t>
        <a:bodyPr/>
        <a:lstStyle/>
        <a:p>
          <a:endParaRPr lang="en-US"/>
        </a:p>
      </dgm:t>
    </dgm:pt>
    <dgm:pt modelId="{0174C7A0-04C2-F142-AF33-67B28DBCC83E}" type="pres">
      <dgm:prSet presAssocID="{2F7381EF-B4B5-4A45-B793-DAB516DBE6C6}" presName="Name0" presStyleCnt="0">
        <dgm:presLayoutVars>
          <dgm:dir/>
          <dgm:resizeHandles val="exact"/>
        </dgm:presLayoutVars>
      </dgm:prSet>
      <dgm:spPr/>
    </dgm:pt>
    <dgm:pt modelId="{0047CEC5-A892-AF4D-A475-1E1DA556D32C}" type="pres">
      <dgm:prSet presAssocID="{2F7381EF-B4B5-4A45-B793-DAB516DBE6C6}" presName="fgShape" presStyleLbl="fgShp" presStyleIdx="0" presStyleCnt="1" custLinFactNeighborX="-274" custLinFactNeighborY="-34696"/>
      <dgm:spPr/>
    </dgm:pt>
    <dgm:pt modelId="{9B7812B7-6C67-854A-B022-7F750972BF55}" type="pres">
      <dgm:prSet presAssocID="{2F7381EF-B4B5-4A45-B793-DAB516DBE6C6}" presName="linComp" presStyleCnt="0"/>
      <dgm:spPr/>
    </dgm:pt>
    <dgm:pt modelId="{5D3F47AB-53A9-0342-8CED-725B51FCC0EB}" type="pres">
      <dgm:prSet presAssocID="{899FF4EA-EF3C-8E46-941E-CC237FBE2F30}" presName="compNode" presStyleCnt="0"/>
      <dgm:spPr/>
    </dgm:pt>
    <dgm:pt modelId="{FB03C775-98FF-8541-9926-06A6647D440E}" type="pres">
      <dgm:prSet presAssocID="{899FF4EA-EF3C-8E46-941E-CC237FBE2F30}" presName="bkgdShape" presStyleLbl="node1" presStyleIdx="0" presStyleCnt="3"/>
      <dgm:spPr/>
      <dgm:t>
        <a:bodyPr/>
        <a:lstStyle/>
        <a:p>
          <a:endParaRPr lang="en-US"/>
        </a:p>
      </dgm:t>
    </dgm:pt>
    <dgm:pt modelId="{63C90FDA-300E-FA4D-8E4F-CED31D478FEA}" type="pres">
      <dgm:prSet presAssocID="{899FF4EA-EF3C-8E46-941E-CC237FBE2F3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A71E5-9838-054F-8EDC-4B1AB82EC9B0}" type="pres">
      <dgm:prSet presAssocID="{899FF4EA-EF3C-8E46-941E-CC237FBE2F30}" presName="invisiNode" presStyleLbl="node1" presStyleIdx="0" presStyleCnt="3"/>
      <dgm:spPr/>
    </dgm:pt>
    <dgm:pt modelId="{5A89E48A-7E15-F148-9967-FE020BC97554}" type="pres">
      <dgm:prSet presAssocID="{899FF4EA-EF3C-8E46-941E-CC237FBE2F3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86FDAC64-77B4-BA4A-93FB-3061728D10D1}" type="pres">
      <dgm:prSet presAssocID="{642ECF4A-1CC3-A04A-90D5-ED91743628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A816D5-1CA5-6248-93BF-CB506E915F80}" type="pres">
      <dgm:prSet presAssocID="{F2DE8896-9BF8-FB42-9DF2-D9FD95CC9B35}" presName="compNode" presStyleCnt="0"/>
      <dgm:spPr/>
    </dgm:pt>
    <dgm:pt modelId="{1921EC19-9860-CD4B-BC4D-E414088E537A}" type="pres">
      <dgm:prSet presAssocID="{F2DE8896-9BF8-FB42-9DF2-D9FD95CC9B35}" presName="bkgdShape" presStyleLbl="node1" presStyleIdx="1" presStyleCnt="3"/>
      <dgm:spPr/>
      <dgm:t>
        <a:bodyPr/>
        <a:lstStyle/>
        <a:p>
          <a:endParaRPr lang="en-US"/>
        </a:p>
      </dgm:t>
    </dgm:pt>
    <dgm:pt modelId="{592EDEFC-CF95-B24C-85AC-27E7D9A60496}" type="pres">
      <dgm:prSet presAssocID="{F2DE8896-9BF8-FB42-9DF2-D9FD95CC9B3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6B912-94FF-E84C-AE31-9A1E7AD2DDE7}" type="pres">
      <dgm:prSet presAssocID="{F2DE8896-9BF8-FB42-9DF2-D9FD95CC9B35}" presName="invisiNode" presStyleLbl="node1" presStyleIdx="1" presStyleCnt="3"/>
      <dgm:spPr/>
    </dgm:pt>
    <dgm:pt modelId="{D0C7EB68-67B2-BE40-AE2B-7F17D86BC93C}" type="pres">
      <dgm:prSet presAssocID="{F2DE8896-9BF8-FB42-9DF2-D9FD95CC9B3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FE3F5FA8-35DC-FB46-96E5-935D0E64B255}" type="pres">
      <dgm:prSet presAssocID="{6380C13F-CD38-2944-8881-B3AAF6822B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2712A6-F50A-6947-B517-82A69D4DBC49}" type="pres">
      <dgm:prSet presAssocID="{8D89EAE6-E3F6-7A45-83AB-82E42B757770}" presName="compNode" presStyleCnt="0"/>
      <dgm:spPr/>
    </dgm:pt>
    <dgm:pt modelId="{F60E0450-F42B-0642-9B23-85ACC2EC615F}" type="pres">
      <dgm:prSet presAssocID="{8D89EAE6-E3F6-7A45-83AB-82E42B757770}" presName="bkgdShape" presStyleLbl="node1" presStyleIdx="2" presStyleCnt="3"/>
      <dgm:spPr/>
      <dgm:t>
        <a:bodyPr/>
        <a:lstStyle/>
        <a:p>
          <a:endParaRPr lang="en-US"/>
        </a:p>
      </dgm:t>
    </dgm:pt>
    <dgm:pt modelId="{37637CA2-1AC6-F842-B49F-3342C0907CDC}" type="pres">
      <dgm:prSet presAssocID="{8D89EAE6-E3F6-7A45-83AB-82E42B75777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88436-DE2D-C044-98B9-D2EA608991DE}" type="pres">
      <dgm:prSet presAssocID="{8D89EAE6-E3F6-7A45-83AB-82E42B757770}" presName="invisiNode" presStyleLbl="node1" presStyleIdx="2" presStyleCnt="3"/>
      <dgm:spPr/>
    </dgm:pt>
    <dgm:pt modelId="{1D150980-4260-EB41-957A-44EA7AD687B5}" type="pres">
      <dgm:prSet presAssocID="{8D89EAE6-E3F6-7A45-83AB-82E42B757770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</dgm:ptLst>
  <dgm:cxnLst>
    <dgm:cxn modelId="{2B5D59A9-7E58-4149-BA28-C935FC5330A7}" srcId="{2F7381EF-B4B5-4A45-B793-DAB516DBE6C6}" destId="{F2DE8896-9BF8-FB42-9DF2-D9FD95CC9B35}" srcOrd="1" destOrd="0" parTransId="{52A738D4-9963-ED40-AD7A-95754AF0C147}" sibTransId="{6380C13F-CD38-2944-8881-B3AAF6822BD0}"/>
    <dgm:cxn modelId="{8CE6A21D-7C5A-E44C-AB71-4B1CEC783F94}" type="presOf" srcId="{642ECF4A-1CC3-A04A-90D5-ED9174362825}" destId="{86FDAC64-77B4-BA4A-93FB-3061728D10D1}" srcOrd="0" destOrd="0" presId="urn:microsoft.com/office/officeart/2005/8/layout/hList7"/>
    <dgm:cxn modelId="{91FD8433-2DC0-F145-B0E7-DDE686C93F5B}" type="presOf" srcId="{6380C13F-CD38-2944-8881-B3AAF6822BD0}" destId="{FE3F5FA8-35DC-FB46-96E5-935D0E64B255}" srcOrd="0" destOrd="0" presId="urn:microsoft.com/office/officeart/2005/8/layout/hList7"/>
    <dgm:cxn modelId="{E4CCBF29-761C-EF47-91DF-5E7848403666}" type="presOf" srcId="{899FF4EA-EF3C-8E46-941E-CC237FBE2F30}" destId="{FB03C775-98FF-8541-9926-06A6647D440E}" srcOrd="0" destOrd="0" presId="urn:microsoft.com/office/officeart/2005/8/layout/hList7"/>
    <dgm:cxn modelId="{A6AE7AD9-2B59-9B4D-8141-631AF8831F47}" type="presOf" srcId="{F2DE8896-9BF8-FB42-9DF2-D9FD95CC9B35}" destId="{1921EC19-9860-CD4B-BC4D-E414088E537A}" srcOrd="0" destOrd="0" presId="urn:microsoft.com/office/officeart/2005/8/layout/hList7"/>
    <dgm:cxn modelId="{AD1B4315-1165-AA40-BAE4-193CB6F39D0F}" type="presOf" srcId="{F2DE8896-9BF8-FB42-9DF2-D9FD95CC9B35}" destId="{592EDEFC-CF95-B24C-85AC-27E7D9A60496}" srcOrd="1" destOrd="0" presId="urn:microsoft.com/office/officeart/2005/8/layout/hList7"/>
    <dgm:cxn modelId="{B4C44331-6EEC-234B-97EE-B4F59B7D2B35}" type="presOf" srcId="{8D89EAE6-E3F6-7A45-83AB-82E42B757770}" destId="{37637CA2-1AC6-F842-B49F-3342C0907CDC}" srcOrd="1" destOrd="0" presId="urn:microsoft.com/office/officeart/2005/8/layout/hList7"/>
    <dgm:cxn modelId="{81EEE187-70EA-9540-A611-CC14EB351220}" type="presOf" srcId="{899FF4EA-EF3C-8E46-941E-CC237FBE2F30}" destId="{63C90FDA-300E-FA4D-8E4F-CED31D478FEA}" srcOrd="1" destOrd="0" presId="urn:microsoft.com/office/officeart/2005/8/layout/hList7"/>
    <dgm:cxn modelId="{67A7B6A8-DA27-E042-BEA7-49220BA64DE4}" srcId="{2F7381EF-B4B5-4A45-B793-DAB516DBE6C6}" destId="{899FF4EA-EF3C-8E46-941E-CC237FBE2F30}" srcOrd="0" destOrd="0" parTransId="{58D36051-B0BF-DF4B-BC5B-849C8F285A25}" sibTransId="{642ECF4A-1CC3-A04A-90D5-ED9174362825}"/>
    <dgm:cxn modelId="{F797FDEF-ABB0-4647-A110-C53C92C10365}" type="presOf" srcId="{2F7381EF-B4B5-4A45-B793-DAB516DBE6C6}" destId="{0174C7A0-04C2-F142-AF33-67B28DBCC83E}" srcOrd="0" destOrd="0" presId="urn:microsoft.com/office/officeart/2005/8/layout/hList7"/>
    <dgm:cxn modelId="{F5AC3F3D-B7FD-B14F-9A0D-1AC6ACE64A91}" srcId="{2F7381EF-B4B5-4A45-B793-DAB516DBE6C6}" destId="{8D89EAE6-E3F6-7A45-83AB-82E42B757770}" srcOrd="2" destOrd="0" parTransId="{12EEFA85-2AAB-1645-94AE-19A9DEDE1D9E}" sibTransId="{A3F67828-CCC1-D94F-996A-4415A422B271}"/>
    <dgm:cxn modelId="{5B183A63-AFBA-F540-A9D4-7EA855D59E11}" type="presOf" srcId="{8D89EAE6-E3F6-7A45-83AB-82E42B757770}" destId="{F60E0450-F42B-0642-9B23-85ACC2EC615F}" srcOrd="0" destOrd="0" presId="urn:microsoft.com/office/officeart/2005/8/layout/hList7"/>
    <dgm:cxn modelId="{C273CC89-22F4-1D45-95E0-9643196DD1FE}" type="presParOf" srcId="{0174C7A0-04C2-F142-AF33-67B28DBCC83E}" destId="{0047CEC5-A892-AF4D-A475-1E1DA556D32C}" srcOrd="0" destOrd="0" presId="urn:microsoft.com/office/officeart/2005/8/layout/hList7"/>
    <dgm:cxn modelId="{AC5C7C1D-9FFF-5145-85C1-3D69ED688108}" type="presParOf" srcId="{0174C7A0-04C2-F142-AF33-67B28DBCC83E}" destId="{9B7812B7-6C67-854A-B022-7F750972BF55}" srcOrd="1" destOrd="0" presId="urn:microsoft.com/office/officeart/2005/8/layout/hList7"/>
    <dgm:cxn modelId="{918F1F07-1D04-D740-B6F4-7C155E3F6A31}" type="presParOf" srcId="{9B7812B7-6C67-854A-B022-7F750972BF55}" destId="{5D3F47AB-53A9-0342-8CED-725B51FCC0EB}" srcOrd="0" destOrd="0" presId="urn:microsoft.com/office/officeart/2005/8/layout/hList7"/>
    <dgm:cxn modelId="{A93E8BA7-BA69-DC43-A53A-6CE1324EE8DF}" type="presParOf" srcId="{5D3F47AB-53A9-0342-8CED-725B51FCC0EB}" destId="{FB03C775-98FF-8541-9926-06A6647D440E}" srcOrd="0" destOrd="0" presId="urn:microsoft.com/office/officeart/2005/8/layout/hList7"/>
    <dgm:cxn modelId="{C0B6D2B8-09AB-6C45-8B61-DC82906B6A24}" type="presParOf" srcId="{5D3F47AB-53A9-0342-8CED-725B51FCC0EB}" destId="{63C90FDA-300E-FA4D-8E4F-CED31D478FEA}" srcOrd="1" destOrd="0" presId="urn:microsoft.com/office/officeart/2005/8/layout/hList7"/>
    <dgm:cxn modelId="{D571A6DB-0CE5-F64F-9445-09F27B18C7A5}" type="presParOf" srcId="{5D3F47AB-53A9-0342-8CED-725B51FCC0EB}" destId="{350A71E5-9838-054F-8EDC-4B1AB82EC9B0}" srcOrd="2" destOrd="0" presId="urn:microsoft.com/office/officeart/2005/8/layout/hList7"/>
    <dgm:cxn modelId="{4C3DAE77-5784-7A48-ABD3-ACEA25E80BBA}" type="presParOf" srcId="{5D3F47AB-53A9-0342-8CED-725B51FCC0EB}" destId="{5A89E48A-7E15-F148-9967-FE020BC97554}" srcOrd="3" destOrd="0" presId="urn:microsoft.com/office/officeart/2005/8/layout/hList7"/>
    <dgm:cxn modelId="{A686016C-4115-1B49-A81A-9864FFA6D128}" type="presParOf" srcId="{9B7812B7-6C67-854A-B022-7F750972BF55}" destId="{86FDAC64-77B4-BA4A-93FB-3061728D10D1}" srcOrd="1" destOrd="0" presId="urn:microsoft.com/office/officeart/2005/8/layout/hList7"/>
    <dgm:cxn modelId="{89C9A052-6AE2-BA4A-819D-53FCEB076C84}" type="presParOf" srcId="{9B7812B7-6C67-854A-B022-7F750972BF55}" destId="{49A816D5-1CA5-6248-93BF-CB506E915F80}" srcOrd="2" destOrd="0" presId="urn:microsoft.com/office/officeart/2005/8/layout/hList7"/>
    <dgm:cxn modelId="{E5062575-42CC-CB4B-81DF-06763162D83A}" type="presParOf" srcId="{49A816D5-1CA5-6248-93BF-CB506E915F80}" destId="{1921EC19-9860-CD4B-BC4D-E414088E537A}" srcOrd="0" destOrd="0" presId="urn:microsoft.com/office/officeart/2005/8/layout/hList7"/>
    <dgm:cxn modelId="{CAE486EA-8A3A-FE4D-9D17-E7AA0EB78CA5}" type="presParOf" srcId="{49A816D5-1CA5-6248-93BF-CB506E915F80}" destId="{592EDEFC-CF95-B24C-85AC-27E7D9A60496}" srcOrd="1" destOrd="0" presId="urn:microsoft.com/office/officeart/2005/8/layout/hList7"/>
    <dgm:cxn modelId="{4032FDFA-15EE-C241-8770-40045ADF69DD}" type="presParOf" srcId="{49A816D5-1CA5-6248-93BF-CB506E915F80}" destId="{0B16B912-94FF-E84C-AE31-9A1E7AD2DDE7}" srcOrd="2" destOrd="0" presId="urn:microsoft.com/office/officeart/2005/8/layout/hList7"/>
    <dgm:cxn modelId="{4BE8A283-6B35-4845-9F2C-F3884EC637E7}" type="presParOf" srcId="{49A816D5-1CA5-6248-93BF-CB506E915F80}" destId="{D0C7EB68-67B2-BE40-AE2B-7F17D86BC93C}" srcOrd="3" destOrd="0" presId="urn:microsoft.com/office/officeart/2005/8/layout/hList7"/>
    <dgm:cxn modelId="{4C5A6F33-6123-504D-9490-BC8EE44D3CE8}" type="presParOf" srcId="{9B7812B7-6C67-854A-B022-7F750972BF55}" destId="{FE3F5FA8-35DC-FB46-96E5-935D0E64B255}" srcOrd="3" destOrd="0" presId="urn:microsoft.com/office/officeart/2005/8/layout/hList7"/>
    <dgm:cxn modelId="{7B8E8051-5404-7C41-AEF5-63072222911E}" type="presParOf" srcId="{9B7812B7-6C67-854A-B022-7F750972BF55}" destId="{B02712A6-F50A-6947-B517-82A69D4DBC49}" srcOrd="4" destOrd="0" presId="urn:microsoft.com/office/officeart/2005/8/layout/hList7"/>
    <dgm:cxn modelId="{BB9B01FA-A9F8-D340-A058-8BA614CEF026}" type="presParOf" srcId="{B02712A6-F50A-6947-B517-82A69D4DBC49}" destId="{F60E0450-F42B-0642-9B23-85ACC2EC615F}" srcOrd="0" destOrd="0" presId="urn:microsoft.com/office/officeart/2005/8/layout/hList7"/>
    <dgm:cxn modelId="{A4D30E08-D90E-334E-96DB-29AB42B43DE0}" type="presParOf" srcId="{B02712A6-F50A-6947-B517-82A69D4DBC49}" destId="{37637CA2-1AC6-F842-B49F-3342C0907CDC}" srcOrd="1" destOrd="0" presId="urn:microsoft.com/office/officeart/2005/8/layout/hList7"/>
    <dgm:cxn modelId="{AFFCE255-6DEC-2347-8407-B86E30681160}" type="presParOf" srcId="{B02712A6-F50A-6947-B517-82A69D4DBC49}" destId="{85388436-DE2D-C044-98B9-D2EA608991DE}" srcOrd="2" destOrd="0" presId="urn:microsoft.com/office/officeart/2005/8/layout/hList7"/>
    <dgm:cxn modelId="{1549DD2C-8E37-FE46-8E6E-DB1268075A76}" type="presParOf" srcId="{B02712A6-F50A-6947-B517-82A69D4DBC49}" destId="{1D150980-4260-EB41-957A-44EA7AD687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27D3A-6B49-4E45-A55E-F9BE69574059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1A754-6A7D-0145-ABA7-F346BD91F83D}">
      <dgm:prSet phldrT="[Text]"/>
      <dgm:spPr/>
      <dgm:t>
        <a:bodyPr/>
        <a:lstStyle/>
        <a:p>
          <a:r>
            <a:rPr lang="en-US" dirty="0" smtClean="0"/>
            <a:t>Physical Capacity</a:t>
          </a:r>
        </a:p>
      </dgm:t>
    </dgm:pt>
    <dgm:pt modelId="{6CA7210A-CD9A-F54F-82AF-F3717B70765A}" type="parTrans" cxnId="{7583932D-2A66-0D47-9A56-0289360F53E0}">
      <dgm:prSet/>
      <dgm:spPr/>
      <dgm:t>
        <a:bodyPr/>
        <a:lstStyle/>
        <a:p>
          <a:endParaRPr lang="en-US"/>
        </a:p>
      </dgm:t>
    </dgm:pt>
    <dgm:pt modelId="{69576948-D15E-FD49-B1E3-002B0CF40774}" type="sibTrans" cxnId="{7583932D-2A66-0D47-9A56-0289360F53E0}">
      <dgm:prSet/>
      <dgm:spPr/>
      <dgm:t>
        <a:bodyPr/>
        <a:lstStyle/>
        <a:p>
          <a:endParaRPr lang="en-US"/>
        </a:p>
      </dgm:t>
    </dgm:pt>
    <dgm:pt modelId="{F8023891-249D-FD4E-9C89-120948B64232}">
      <dgm:prSet phldrT="[Text]"/>
      <dgm:spPr/>
      <dgm:t>
        <a:bodyPr/>
        <a:lstStyle/>
        <a:p>
          <a:r>
            <a:rPr lang="en-US" dirty="0" smtClean="0"/>
            <a:t>Service Limitations</a:t>
          </a:r>
          <a:endParaRPr lang="en-US" dirty="0"/>
        </a:p>
      </dgm:t>
    </dgm:pt>
    <dgm:pt modelId="{FEAF2A2F-BC36-1045-82FF-32FB4FCCAF10}" type="parTrans" cxnId="{27AE7119-1EB9-E140-8467-F9B110B7A690}">
      <dgm:prSet/>
      <dgm:spPr/>
      <dgm:t>
        <a:bodyPr/>
        <a:lstStyle/>
        <a:p>
          <a:endParaRPr lang="en-US"/>
        </a:p>
      </dgm:t>
    </dgm:pt>
    <dgm:pt modelId="{E0B3718A-29BE-0C43-B479-6C1C3EF29ECE}" type="sibTrans" cxnId="{27AE7119-1EB9-E140-8467-F9B110B7A690}">
      <dgm:prSet/>
      <dgm:spPr/>
      <dgm:t>
        <a:bodyPr/>
        <a:lstStyle/>
        <a:p>
          <a:endParaRPr lang="en-US"/>
        </a:p>
      </dgm:t>
    </dgm:pt>
    <dgm:pt modelId="{460574F7-C344-DD4A-9BDE-2ED9F9BF9294}">
      <dgm:prSet phldrT="[Text]"/>
      <dgm:spPr/>
      <dgm:t>
        <a:bodyPr/>
        <a:lstStyle/>
        <a:p>
          <a:r>
            <a:rPr lang="en-US" dirty="0" smtClean="0"/>
            <a:t>Pricing</a:t>
          </a:r>
          <a:endParaRPr lang="en-US" dirty="0"/>
        </a:p>
      </dgm:t>
    </dgm:pt>
    <dgm:pt modelId="{E09182A6-C0E0-E049-8B84-FB6E8477E578}" type="parTrans" cxnId="{BEB02014-BAF8-BF46-967A-2D6A5DA30B8C}">
      <dgm:prSet/>
      <dgm:spPr/>
      <dgm:t>
        <a:bodyPr/>
        <a:lstStyle/>
        <a:p>
          <a:endParaRPr lang="en-US"/>
        </a:p>
      </dgm:t>
    </dgm:pt>
    <dgm:pt modelId="{AB166A0C-80BE-934F-A875-EB866EE57D5C}" type="sibTrans" cxnId="{BEB02014-BAF8-BF46-967A-2D6A5DA30B8C}">
      <dgm:prSet/>
      <dgm:spPr/>
      <dgm:t>
        <a:bodyPr/>
        <a:lstStyle/>
        <a:p>
          <a:endParaRPr lang="en-US"/>
        </a:p>
      </dgm:t>
    </dgm:pt>
    <dgm:pt modelId="{C833692D-B375-D04F-BB11-13B321F78DE0}">
      <dgm:prSet phldrT="[Text]"/>
      <dgm:spPr/>
      <dgm:t>
        <a:bodyPr/>
        <a:lstStyle/>
        <a:p>
          <a:r>
            <a:rPr lang="en-US" dirty="0" smtClean="0"/>
            <a:t>Download &amp; upload speeds</a:t>
          </a:r>
        </a:p>
      </dgm:t>
    </dgm:pt>
    <dgm:pt modelId="{7E0195EF-FBD4-FD4A-9777-5254AE89812B}" type="parTrans" cxnId="{74D5CC61-8927-DC4B-B8E5-DD233565FE0A}">
      <dgm:prSet/>
      <dgm:spPr/>
      <dgm:t>
        <a:bodyPr/>
        <a:lstStyle/>
        <a:p>
          <a:endParaRPr lang="en-US"/>
        </a:p>
      </dgm:t>
    </dgm:pt>
    <dgm:pt modelId="{D14EFD1F-2CF7-6045-95EE-9D6518EB925B}" type="sibTrans" cxnId="{74D5CC61-8927-DC4B-B8E5-DD233565FE0A}">
      <dgm:prSet/>
      <dgm:spPr/>
      <dgm:t>
        <a:bodyPr/>
        <a:lstStyle/>
        <a:p>
          <a:endParaRPr lang="en-US"/>
        </a:p>
      </dgm:t>
    </dgm:pt>
    <dgm:pt modelId="{5CC7765B-A55E-B241-B065-C8FC19F28E48}">
      <dgm:prSet phldrT="[Text]"/>
      <dgm:spPr/>
      <dgm:t>
        <a:bodyPr/>
        <a:lstStyle/>
        <a:p>
          <a:r>
            <a:rPr lang="en-US" dirty="0" smtClean="0"/>
            <a:t>Latency</a:t>
          </a:r>
        </a:p>
      </dgm:t>
    </dgm:pt>
    <dgm:pt modelId="{6A8AE50B-34A5-7643-A506-1FF717B2A3C8}" type="parTrans" cxnId="{949F9978-EB6E-9748-A0CD-43C27E560B54}">
      <dgm:prSet/>
      <dgm:spPr/>
      <dgm:t>
        <a:bodyPr/>
        <a:lstStyle/>
        <a:p>
          <a:endParaRPr lang="en-US"/>
        </a:p>
      </dgm:t>
    </dgm:pt>
    <dgm:pt modelId="{872B5A63-C312-B142-AC60-AD499FA60C15}" type="sibTrans" cxnId="{949F9978-EB6E-9748-A0CD-43C27E560B54}">
      <dgm:prSet/>
      <dgm:spPr/>
      <dgm:t>
        <a:bodyPr/>
        <a:lstStyle/>
        <a:p>
          <a:endParaRPr lang="en-US"/>
        </a:p>
      </dgm:t>
    </dgm:pt>
    <dgm:pt modelId="{47459948-B543-8848-B0B9-D2E3DB5CD448}">
      <dgm:prSet phldrT="[Text]"/>
      <dgm:spPr/>
      <dgm:t>
        <a:bodyPr/>
        <a:lstStyle/>
        <a:p>
          <a:r>
            <a:rPr lang="en-US" dirty="0" smtClean="0"/>
            <a:t>Security</a:t>
          </a:r>
        </a:p>
      </dgm:t>
    </dgm:pt>
    <dgm:pt modelId="{D4A57C6D-DB1B-4043-9860-2402E7B4443F}" type="parTrans" cxnId="{B073DA34-FB18-AD44-9E07-86F1E90C8C72}">
      <dgm:prSet/>
      <dgm:spPr/>
      <dgm:t>
        <a:bodyPr/>
        <a:lstStyle/>
        <a:p>
          <a:endParaRPr lang="en-US"/>
        </a:p>
      </dgm:t>
    </dgm:pt>
    <dgm:pt modelId="{CD4FACEC-EBE1-5D48-8EBF-BFEF7364CE58}" type="sibTrans" cxnId="{B073DA34-FB18-AD44-9E07-86F1E90C8C72}">
      <dgm:prSet/>
      <dgm:spPr/>
      <dgm:t>
        <a:bodyPr/>
        <a:lstStyle/>
        <a:p>
          <a:endParaRPr lang="en-US"/>
        </a:p>
      </dgm:t>
    </dgm:pt>
    <dgm:pt modelId="{C8D14337-3DDD-1E4A-A92F-305CE0BA91B7}">
      <dgm:prSet phldrT="[Text]"/>
      <dgm:spPr/>
      <dgm:t>
        <a:bodyPr/>
        <a:lstStyle/>
        <a:p>
          <a:r>
            <a:rPr lang="en-US" dirty="0" smtClean="0"/>
            <a:t>Bandwidth caps</a:t>
          </a:r>
          <a:endParaRPr lang="en-US" dirty="0"/>
        </a:p>
      </dgm:t>
    </dgm:pt>
    <dgm:pt modelId="{0D22D154-3135-F142-8996-B38854836FB7}" type="parTrans" cxnId="{6A29DC77-F1F6-864F-992A-20FFA6417641}">
      <dgm:prSet/>
      <dgm:spPr/>
      <dgm:t>
        <a:bodyPr/>
        <a:lstStyle/>
        <a:p>
          <a:endParaRPr lang="en-US"/>
        </a:p>
      </dgm:t>
    </dgm:pt>
    <dgm:pt modelId="{C21C5A0C-7DBB-7F44-8D35-37EB1E066E36}" type="sibTrans" cxnId="{6A29DC77-F1F6-864F-992A-20FFA6417641}">
      <dgm:prSet/>
      <dgm:spPr/>
      <dgm:t>
        <a:bodyPr/>
        <a:lstStyle/>
        <a:p>
          <a:endParaRPr lang="en-US"/>
        </a:p>
      </dgm:t>
    </dgm:pt>
    <dgm:pt modelId="{013162F0-4476-5042-B828-1307BE989815}">
      <dgm:prSet phldrT="[Text]"/>
      <dgm:spPr/>
      <dgm:t>
        <a:bodyPr/>
        <a:lstStyle/>
        <a:p>
          <a:endParaRPr lang="en-US" dirty="0"/>
        </a:p>
      </dgm:t>
    </dgm:pt>
    <dgm:pt modelId="{7437E74A-EF88-BF48-8A89-B568647D821E}" type="parTrans" cxnId="{55312B26-A270-3446-9EE4-E48B61D1F679}">
      <dgm:prSet/>
      <dgm:spPr/>
      <dgm:t>
        <a:bodyPr/>
        <a:lstStyle/>
        <a:p>
          <a:endParaRPr lang="en-US"/>
        </a:p>
      </dgm:t>
    </dgm:pt>
    <dgm:pt modelId="{7C0CC7EF-C729-0C46-9DF3-6B4916E32CEE}" type="sibTrans" cxnId="{55312B26-A270-3446-9EE4-E48B61D1F679}">
      <dgm:prSet/>
      <dgm:spPr/>
      <dgm:t>
        <a:bodyPr/>
        <a:lstStyle/>
        <a:p>
          <a:endParaRPr lang="en-US"/>
        </a:p>
      </dgm:t>
    </dgm:pt>
    <dgm:pt modelId="{3ED50BD7-83FF-E042-BAB4-6BE55BB224F7}">
      <dgm:prSet phldrT="[Text]"/>
      <dgm:spPr/>
      <dgm:t>
        <a:bodyPr/>
        <a:lstStyle/>
        <a:p>
          <a:r>
            <a:rPr lang="en-US" dirty="0" smtClean="0"/>
            <a:t>Coverage area</a:t>
          </a:r>
          <a:endParaRPr lang="en-US" dirty="0"/>
        </a:p>
      </dgm:t>
    </dgm:pt>
    <dgm:pt modelId="{4D301E76-ED54-2049-A332-D39A518D8F6B}" type="parTrans" cxnId="{988CC940-42D0-5F43-9F3D-E20EF8DB2699}">
      <dgm:prSet/>
      <dgm:spPr/>
      <dgm:t>
        <a:bodyPr/>
        <a:lstStyle/>
        <a:p>
          <a:endParaRPr lang="en-US"/>
        </a:p>
      </dgm:t>
    </dgm:pt>
    <dgm:pt modelId="{7E762239-11A9-9440-BD26-C484BD50FA0B}" type="sibTrans" cxnId="{988CC940-42D0-5F43-9F3D-E20EF8DB2699}">
      <dgm:prSet/>
      <dgm:spPr/>
      <dgm:t>
        <a:bodyPr/>
        <a:lstStyle/>
        <a:p>
          <a:endParaRPr lang="en-US"/>
        </a:p>
      </dgm:t>
    </dgm:pt>
    <dgm:pt modelId="{4EDABC52-1BEA-4E4B-A36C-9257539F5E09}">
      <dgm:prSet phldrT="[Text]"/>
      <dgm:spPr/>
      <dgm:t>
        <a:bodyPr/>
        <a:lstStyle/>
        <a:p>
          <a:r>
            <a:rPr lang="en-US" dirty="0" smtClean="0"/>
            <a:t>Permitted    # of connecting devices</a:t>
          </a:r>
          <a:endParaRPr lang="en-US" dirty="0"/>
        </a:p>
      </dgm:t>
    </dgm:pt>
    <dgm:pt modelId="{94FAF06D-3386-3247-9440-F12B600DA41A}" type="parTrans" cxnId="{4F4F4FBF-6AD8-6E4C-8917-97D8F9A625C1}">
      <dgm:prSet/>
      <dgm:spPr/>
      <dgm:t>
        <a:bodyPr/>
        <a:lstStyle/>
        <a:p>
          <a:endParaRPr lang="en-US"/>
        </a:p>
      </dgm:t>
    </dgm:pt>
    <dgm:pt modelId="{1889D019-C13F-4745-BC9D-FE7CCD01121C}" type="sibTrans" cxnId="{4F4F4FBF-6AD8-6E4C-8917-97D8F9A625C1}">
      <dgm:prSet/>
      <dgm:spPr/>
      <dgm:t>
        <a:bodyPr/>
        <a:lstStyle/>
        <a:p>
          <a:endParaRPr lang="en-US"/>
        </a:p>
      </dgm:t>
    </dgm:pt>
    <dgm:pt modelId="{5C35A287-F219-7541-8C1C-748530881224}">
      <dgm:prSet phldrT="[Text]"/>
      <dgm:spPr/>
      <dgm:t>
        <a:bodyPr/>
        <a:lstStyle/>
        <a:p>
          <a:r>
            <a:rPr lang="en-US" dirty="0" smtClean="0"/>
            <a:t>Reliability</a:t>
          </a:r>
        </a:p>
      </dgm:t>
    </dgm:pt>
    <dgm:pt modelId="{5B8E56C4-E2C7-AB41-900C-E7BA8C7E60F0}" type="parTrans" cxnId="{48D43588-B9D4-7547-BF02-9C0DF4FFBB01}">
      <dgm:prSet/>
      <dgm:spPr/>
      <dgm:t>
        <a:bodyPr/>
        <a:lstStyle/>
        <a:p>
          <a:endParaRPr lang="en-US"/>
        </a:p>
      </dgm:t>
    </dgm:pt>
    <dgm:pt modelId="{31476A77-A594-9B49-B451-02F426A40BB9}" type="sibTrans" cxnId="{48D43588-B9D4-7547-BF02-9C0DF4FFBB01}">
      <dgm:prSet/>
      <dgm:spPr/>
      <dgm:t>
        <a:bodyPr/>
        <a:lstStyle/>
        <a:p>
          <a:endParaRPr lang="en-US"/>
        </a:p>
      </dgm:t>
    </dgm:pt>
    <dgm:pt modelId="{F5DDD44F-0310-3D46-98D2-CE3DD09A7F0D}">
      <dgm:prSet phldrT="[Text]"/>
      <dgm:spPr/>
      <dgm:t>
        <a:bodyPr/>
        <a:lstStyle/>
        <a:p>
          <a:r>
            <a:rPr lang="en-US" dirty="0" smtClean="0"/>
            <a:t>Installation</a:t>
          </a:r>
          <a:endParaRPr lang="en-US" dirty="0"/>
        </a:p>
      </dgm:t>
    </dgm:pt>
    <dgm:pt modelId="{693FE8CA-C872-8D41-A8CA-F5CFE2D265CC}" type="parTrans" cxnId="{9196019D-0C8C-F44B-BC37-F2836EEB8A7C}">
      <dgm:prSet/>
      <dgm:spPr/>
      <dgm:t>
        <a:bodyPr/>
        <a:lstStyle/>
        <a:p>
          <a:endParaRPr lang="en-US"/>
        </a:p>
      </dgm:t>
    </dgm:pt>
    <dgm:pt modelId="{342C3768-61E0-7C4C-8B5C-9384C417C1F5}" type="sibTrans" cxnId="{9196019D-0C8C-F44B-BC37-F2836EEB8A7C}">
      <dgm:prSet/>
      <dgm:spPr/>
      <dgm:t>
        <a:bodyPr/>
        <a:lstStyle/>
        <a:p>
          <a:endParaRPr lang="en-US"/>
        </a:p>
      </dgm:t>
    </dgm:pt>
    <dgm:pt modelId="{89998675-CDF4-E140-9FD2-B59B7DD39284}">
      <dgm:prSet phldrT="[Text]"/>
      <dgm:spPr/>
      <dgm:t>
        <a:bodyPr/>
        <a:lstStyle/>
        <a:p>
          <a:r>
            <a:rPr lang="en-US" dirty="0" smtClean="0"/>
            <a:t>Subscription</a:t>
          </a:r>
          <a:endParaRPr lang="en-US" dirty="0"/>
        </a:p>
      </dgm:t>
    </dgm:pt>
    <dgm:pt modelId="{F78B2A64-D6E7-F347-A304-D2AE6D425DF1}" type="parTrans" cxnId="{8C7D007B-718C-6844-AD86-CB0C7DB2BEEA}">
      <dgm:prSet/>
      <dgm:spPr/>
      <dgm:t>
        <a:bodyPr/>
        <a:lstStyle/>
        <a:p>
          <a:endParaRPr lang="en-US"/>
        </a:p>
      </dgm:t>
    </dgm:pt>
    <dgm:pt modelId="{204F9FC0-4778-0E46-8E7B-C5276798DC6C}" type="sibTrans" cxnId="{8C7D007B-718C-6844-AD86-CB0C7DB2BEEA}">
      <dgm:prSet/>
      <dgm:spPr/>
      <dgm:t>
        <a:bodyPr/>
        <a:lstStyle/>
        <a:p>
          <a:endParaRPr lang="en-US"/>
        </a:p>
      </dgm:t>
    </dgm:pt>
    <dgm:pt modelId="{9BE86E74-BB56-284A-B118-D0B9BADFFDD0}">
      <dgm:prSet phldrT="[Text]"/>
      <dgm:spPr/>
      <dgm:t>
        <a:bodyPr/>
        <a:lstStyle/>
        <a:p>
          <a:r>
            <a:rPr lang="en-US" dirty="0" smtClean="0"/>
            <a:t>Bandwidth pricing model</a:t>
          </a:r>
          <a:endParaRPr lang="en-US" dirty="0"/>
        </a:p>
      </dgm:t>
    </dgm:pt>
    <dgm:pt modelId="{C6AFB9CC-E80F-B849-A2FC-1B0788DCB278}" type="parTrans" cxnId="{AEABDBA8-E138-494F-BB3A-AD36690186C8}">
      <dgm:prSet/>
      <dgm:spPr/>
      <dgm:t>
        <a:bodyPr/>
        <a:lstStyle/>
        <a:p>
          <a:endParaRPr lang="en-US"/>
        </a:p>
      </dgm:t>
    </dgm:pt>
    <dgm:pt modelId="{EFA36F40-75E1-974D-9020-610EBA5CDE39}" type="sibTrans" cxnId="{AEABDBA8-E138-494F-BB3A-AD36690186C8}">
      <dgm:prSet/>
      <dgm:spPr/>
      <dgm:t>
        <a:bodyPr/>
        <a:lstStyle/>
        <a:p>
          <a:endParaRPr lang="en-US"/>
        </a:p>
      </dgm:t>
    </dgm:pt>
    <dgm:pt modelId="{DE5DAC4C-D6F7-7348-826D-0F9DB7E93C7D}">
      <dgm:prSet phldrT="[Text]"/>
      <dgm:spPr/>
      <dgm:t>
        <a:bodyPr/>
        <a:lstStyle/>
        <a:p>
          <a:endParaRPr lang="en-US" dirty="0"/>
        </a:p>
      </dgm:t>
    </dgm:pt>
    <dgm:pt modelId="{D80FB5FC-E41C-754A-9726-47088380742D}" type="parTrans" cxnId="{471E367A-C53B-774B-99E0-42B70A52BC7F}">
      <dgm:prSet/>
      <dgm:spPr/>
      <dgm:t>
        <a:bodyPr/>
        <a:lstStyle/>
        <a:p>
          <a:endParaRPr lang="en-US"/>
        </a:p>
      </dgm:t>
    </dgm:pt>
    <dgm:pt modelId="{4434D02A-7A6C-9F46-83DA-03A15ADD6C6B}" type="sibTrans" cxnId="{471E367A-C53B-774B-99E0-42B70A52BC7F}">
      <dgm:prSet/>
      <dgm:spPr/>
      <dgm:t>
        <a:bodyPr/>
        <a:lstStyle/>
        <a:p>
          <a:endParaRPr lang="en-US"/>
        </a:p>
      </dgm:t>
    </dgm:pt>
    <dgm:pt modelId="{93FA496B-A767-C248-8E47-42E8BE33FAB2}" type="pres">
      <dgm:prSet presAssocID="{C5727D3A-6B49-4E45-A55E-F9BE69574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0F3E0F-C391-7D42-B177-DB7B13AA0811}" type="pres">
      <dgm:prSet presAssocID="{6D61A754-6A7D-0145-ABA7-F346BD91F83D}" presName="composite" presStyleCnt="0"/>
      <dgm:spPr/>
    </dgm:pt>
    <dgm:pt modelId="{81A0098A-1349-4349-ACF7-33A415E80C82}" type="pres">
      <dgm:prSet presAssocID="{6D61A754-6A7D-0145-ABA7-F346BD91F8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11836-1D3B-E544-AD78-4EA087C686C0}" type="pres">
      <dgm:prSet presAssocID="{6D61A754-6A7D-0145-ABA7-F346BD91F83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34C3E-E215-384A-9764-721274B6179B}" type="pres">
      <dgm:prSet presAssocID="{69576948-D15E-FD49-B1E3-002B0CF40774}" presName="space" presStyleCnt="0"/>
      <dgm:spPr/>
    </dgm:pt>
    <dgm:pt modelId="{6FE9F776-F5C3-E849-AD25-851E50251193}" type="pres">
      <dgm:prSet presAssocID="{F8023891-249D-FD4E-9C89-120948B64232}" presName="composite" presStyleCnt="0"/>
      <dgm:spPr/>
    </dgm:pt>
    <dgm:pt modelId="{EEBC21FD-AD0C-EE4A-A25C-CC105BF4E077}" type="pres">
      <dgm:prSet presAssocID="{F8023891-249D-FD4E-9C89-120948B642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50891-CA17-1746-9970-5FA78D9B0FD9}" type="pres">
      <dgm:prSet presAssocID="{F8023891-249D-FD4E-9C89-120948B6423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E1142-785C-4640-8614-0D277423F8E3}" type="pres">
      <dgm:prSet presAssocID="{E0B3718A-29BE-0C43-B479-6C1C3EF29ECE}" presName="space" presStyleCnt="0"/>
      <dgm:spPr/>
    </dgm:pt>
    <dgm:pt modelId="{E726E528-643E-004E-BCC8-5F2E6B6349D3}" type="pres">
      <dgm:prSet presAssocID="{460574F7-C344-DD4A-9BDE-2ED9F9BF9294}" presName="composite" presStyleCnt="0"/>
      <dgm:spPr/>
    </dgm:pt>
    <dgm:pt modelId="{EB42FF1A-C6AA-9E4B-B520-E1E1C4B862DE}" type="pres">
      <dgm:prSet presAssocID="{460574F7-C344-DD4A-9BDE-2ED9F9BF929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97A26-E727-7447-8E5B-E2C184C77CB1}" type="pres">
      <dgm:prSet presAssocID="{460574F7-C344-DD4A-9BDE-2ED9F9BF929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E7119-1EB9-E140-8467-F9B110B7A690}" srcId="{C5727D3A-6B49-4E45-A55E-F9BE69574059}" destId="{F8023891-249D-FD4E-9C89-120948B64232}" srcOrd="1" destOrd="0" parTransId="{FEAF2A2F-BC36-1045-82FF-32FB4FCCAF10}" sibTransId="{E0B3718A-29BE-0C43-B479-6C1C3EF29ECE}"/>
    <dgm:cxn modelId="{9F18ED2C-725E-2443-86AD-03BAA3B3091A}" type="presOf" srcId="{460574F7-C344-DD4A-9BDE-2ED9F9BF9294}" destId="{EB42FF1A-C6AA-9E4B-B520-E1E1C4B862DE}" srcOrd="0" destOrd="0" presId="urn:microsoft.com/office/officeart/2005/8/layout/hList1"/>
    <dgm:cxn modelId="{2138D419-9861-8D4C-93FE-860C2A08855A}" type="presOf" srcId="{C833692D-B375-D04F-BB11-13B321F78DE0}" destId="{2B011836-1D3B-E544-AD78-4EA087C686C0}" srcOrd="0" destOrd="0" presId="urn:microsoft.com/office/officeart/2005/8/layout/hList1"/>
    <dgm:cxn modelId="{55312B26-A270-3446-9EE4-E48B61D1F679}" srcId="{F8023891-249D-FD4E-9C89-120948B64232}" destId="{013162F0-4476-5042-B828-1307BE989815}" srcOrd="3" destOrd="0" parTransId="{7437E74A-EF88-BF48-8A89-B568647D821E}" sibTransId="{7C0CC7EF-C729-0C46-9DF3-6B4916E32CEE}"/>
    <dgm:cxn modelId="{46CC75B0-702C-B241-8CF9-CC34BE792B7D}" type="presOf" srcId="{5C35A287-F219-7541-8C1C-748530881224}" destId="{2B011836-1D3B-E544-AD78-4EA087C686C0}" srcOrd="0" destOrd="1" presId="urn:microsoft.com/office/officeart/2005/8/layout/hList1"/>
    <dgm:cxn modelId="{79DCA47D-DBA9-B74D-8B3C-91C3D06C857B}" type="presOf" srcId="{DE5DAC4C-D6F7-7348-826D-0F9DB7E93C7D}" destId="{DDA97A26-E727-7447-8E5B-E2C184C77CB1}" srcOrd="0" destOrd="3" presId="urn:microsoft.com/office/officeart/2005/8/layout/hList1"/>
    <dgm:cxn modelId="{6A29DC77-F1F6-864F-992A-20FFA6417641}" srcId="{F8023891-249D-FD4E-9C89-120948B64232}" destId="{C8D14337-3DDD-1E4A-A92F-305CE0BA91B7}" srcOrd="0" destOrd="0" parTransId="{0D22D154-3135-F142-8996-B38854836FB7}" sibTransId="{C21C5A0C-7DBB-7F44-8D35-37EB1E066E36}"/>
    <dgm:cxn modelId="{C6B14320-5282-E64B-AEEE-25741696A5C6}" type="presOf" srcId="{F5DDD44F-0310-3D46-98D2-CE3DD09A7F0D}" destId="{DDA97A26-E727-7447-8E5B-E2C184C77CB1}" srcOrd="0" destOrd="0" presId="urn:microsoft.com/office/officeart/2005/8/layout/hList1"/>
    <dgm:cxn modelId="{BEB02014-BAF8-BF46-967A-2D6A5DA30B8C}" srcId="{C5727D3A-6B49-4E45-A55E-F9BE69574059}" destId="{460574F7-C344-DD4A-9BDE-2ED9F9BF9294}" srcOrd="2" destOrd="0" parTransId="{E09182A6-C0E0-E049-8B84-FB6E8477E578}" sibTransId="{AB166A0C-80BE-934F-A875-EB866EE57D5C}"/>
    <dgm:cxn modelId="{2463BCCD-0751-9F44-8177-36D9E3ECB3E7}" type="presOf" srcId="{C5727D3A-6B49-4E45-A55E-F9BE69574059}" destId="{93FA496B-A767-C248-8E47-42E8BE33FAB2}" srcOrd="0" destOrd="0" presId="urn:microsoft.com/office/officeart/2005/8/layout/hList1"/>
    <dgm:cxn modelId="{95924912-737B-6345-850F-F6DFFC038AB7}" type="presOf" srcId="{3ED50BD7-83FF-E042-BAB4-6BE55BB224F7}" destId="{B8250891-CA17-1746-9970-5FA78D9B0FD9}" srcOrd="0" destOrd="1" presId="urn:microsoft.com/office/officeart/2005/8/layout/hList1"/>
    <dgm:cxn modelId="{AEABDBA8-E138-494F-BB3A-AD36690186C8}" srcId="{460574F7-C344-DD4A-9BDE-2ED9F9BF9294}" destId="{9BE86E74-BB56-284A-B118-D0B9BADFFDD0}" srcOrd="2" destOrd="0" parTransId="{C6AFB9CC-E80F-B849-A2FC-1B0788DCB278}" sibTransId="{EFA36F40-75E1-974D-9020-610EBA5CDE39}"/>
    <dgm:cxn modelId="{8C7D007B-718C-6844-AD86-CB0C7DB2BEEA}" srcId="{460574F7-C344-DD4A-9BDE-2ED9F9BF9294}" destId="{89998675-CDF4-E140-9FD2-B59B7DD39284}" srcOrd="1" destOrd="0" parTransId="{F78B2A64-D6E7-F347-A304-D2AE6D425DF1}" sibTransId="{204F9FC0-4778-0E46-8E7B-C5276798DC6C}"/>
    <dgm:cxn modelId="{B073DA34-FB18-AD44-9E07-86F1E90C8C72}" srcId="{6D61A754-6A7D-0145-ABA7-F346BD91F83D}" destId="{47459948-B543-8848-B0B9-D2E3DB5CD448}" srcOrd="3" destOrd="0" parTransId="{D4A57C6D-DB1B-4043-9860-2402E7B4443F}" sibTransId="{CD4FACEC-EBE1-5D48-8EBF-BFEF7364CE58}"/>
    <dgm:cxn modelId="{4F4F4FBF-6AD8-6E4C-8917-97D8F9A625C1}" srcId="{F8023891-249D-FD4E-9C89-120948B64232}" destId="{4EDABC52-1BEA-4E4B-A36C-9257539F5E09}" srcOrd="2" destOrd="0" parTransId="{94FAF06D-3386-3247-9440-F12B600DA41A}" sibTransId="{1889D019-C13F-4745-BC9D-FE7CCD01121C}"/>
    <dgm:cxn modelId="{0373BF67-A8F3-BC4D-B16A-3305D2FEDD10}" type="presOf" srcId="{F8023891-249D-FD4E-9C89-120948B64232}" destId="{EEBC21FD-AD0C-EE4A-A25C-CC105BF4E077}" srcOrd="0" destOrd="0" presId="urn:microsoft.com/office/officeart/2005/8/layout/hList1"/>
    <dgm:cxn modelId="{24DCDB09-4A72-154E-8231-7563BE1C7BD6}" type="presOf" srcId="{9BE86E74-BB56-284A-B118-D0B9BADFFDD0}" destId="{DDA97A26-E727-7447-8E5B-E2C184C77CB1}" srcOrd="0" destOrd="2" presId="urn:microsoft.com/office/officeart/2005/8/layout/hList1"/>
    <dgm:cxn modelId="{DD29036A-F4FC-A94F-981F-21B7E2F9F67D}" type="presOf" srcId="{C8D14337-3DDD-1E4A-A92F-305CE0BA91B7}" destId="{B8250891-CA17-1746-9970-5FA78D9B0FD9}" srcOrd="0" destOrd="0" presId="urn:microsoft.com/office/officeart/2005/8/layout/hList1"/>
    <dgm:cxn modelId="{9196019D-0C8C-F44B-BC37-F2836EEB8A7C}" srcId="{460574F7-C344-DD4A-9BDE-2ED9F9BF9294}" destId="{F5DDD44F-0310-3D46-98D2-CE3DD09A7F0D}" srcOrd="0" destOrd="0" parTransId="{693FE8CA-C872-8D41-A8CA-F5CFE2D265CC}" sibTransId="{342C3768-61E0-7C4C-8B5C-9384C417C1F5}"/>
    <dgm:cxn modelId="{14479A00-2CC8-1245-914E-517E66B6D80E}" type="presOf" srcId="{4EDABC52-1BEA-4E4B-A36C-9257539F5E09}" destId="{B8250891-CA17-1746-9970-5FA78D9B0FD9}" srcOrd="0" destOrd="2" presId="urn:microsoft.com/office/officeart/2005/8/layout/hList1"/>
    <dgm:cxn modelId="{ED7F349B-1ABE-8C4E-948B-79216666FBF0}" type="presOf" srcId="{89998675-CDF4-E140-9FD2-B59B7DD39284}" destId="{DDA97A26-E727-7447-8E5B-E2C184C77CB1}" srcOrd="0" destOrd="1" presId="urn:microsoft.com/office/officeart/2005/8/layout/hList1"/>
    <dgm:cxn modelId="{74D5CC61-8927-DC4B-B8E5-DD233565FE0A}" srcId="{6D61A754-6A7D-0145-ABA7-F346BD91F83D}" destId="{C833692D-B375-D04F-BB11-13B321F78DE0}" srcOrd="0" destOrd="0" parTransId="{7E0195EF-FBD4-FD4A-9777-5254AE89812B}" sibTransId="{D14EFD1F-2CF7-6045-95EE-9D6518EB925B}"/>
    <dgm:cxn modelId="{471E367A-C53B-774B-99E0-42B70A52BC7F}" srcId="{9BE86E74-BB56-284A-B118-D0B9BADFFDD0}" destId="{DE5DAC4C-D6F7-7348-826D-0F9DB7E93C7D}" srcOrd="0" destOrd="0" parTransId="{D80FB5FC-E41C-754A-9726-47088380742D}" sibTransId="{4434D02A-7A6C-9F46-83DA-03A15ADD6C6B}"/>
    <dgm:cxn modelId="{988CC940-42D0-5F43-9F3D-E20EF8DB2699}" srcId="{F8023891-249D-FD4E-9C89-120948B64232}" destId="{3ED50BD7-83FF-E042-BAB4-6BE55BB224F7}" srcOrd="1" destOrd="0" parTransId="{4D301E76-ED54-2049-A332-D39A518D8F6B}" sibTransId="{7E762239-11A9-9440-BD26-C484BD50FA0B}"/>
    <dgm:cxn modelId="{6B6B2D29-C3D9-E341-8BAF-9BFCA0C47776}" type="presOf" srcId="{6D61A754-6A7D-0145-ABA7-F346BD91F83D}" destId="{81A0098A-1349-4349-ACF7-33A415E80C82}" srcOrd="0" destOrd="0" presId="urn:microsoft.com/office/officeart/2005/8/layout/hList1"/>
    <dgm:cxn modelId="{7583932D-2A66-0D47-9A56-0289360F53E0}" srcId="{C5727D3A-6B49-4E45-A55E-F9BE69574059}" destId="{6D61A754-6A7D-0145-ABA7-F346BD91F83D}" srcOrd="0" destOrd="0" parTransId="{6CA7210A-CD9A-F54F-82AF-F3717B70765A}" sibTransId="{69576948-D15E-FD49-B1E3-002B0CF40774}"/>
    <dgm:cxn modelId="{48D43588-B9D4-7547-BF02-9C0DF4FFBB01}" srcId="{6D61A754-6A7D-0145-ABA7-F346BD91F83D}" destId="{5C35A287-F219-7541-8C1C-748530881224}" srcOrd="1" destOrd="0" parTransId="{5B8E56C4-E2C7-AB41-900C-E7BA8C7E60F0}" sibTransId="{31476A77-A594-9B49-B451-02F426A40BB9}"/>
    <dgm:cxn modelId="{3C9F778D-DE3D-6F43-B030-374D97C69087}" type="presOf" srcId="{013162F0-4476-5042-B828-1307BE989815}" destId="{B8250891-CA17-1746-9970-5FA78D9B0FD9}" srcOrd="0" destOrd="3" presId="urn:microsoft.com/office/officeart/2005/8/layout/hList1"/>
    <dgm:cxn modelId="{6DEEB62B-B8B1-5F44-9E64-A32B267A0B41}" type="presOf" srcId="{5CC7765B-A55E-B241-B065-C8FC19F28E48}" destId="{2B011836-1D3B-E544-AD78-4EA087C686C0}" srcOrd="0" destOrd="2" presId="urn:microsoft.com/office/officeart/2005/8/layout/hList1"/>
    <dgm:cxn modelId="{949F9978-EB6E-9748-A0CD-43C27E560B54}" srcId="{6D61A754-6A7D-0145-ABA7-F346BD91F83D}" destId="{5CC7765B-A55E-B241-B065-C8FC19F28E48}" srcOrd="2" destOrd="0" parTransId="{6A8AE50B-34A5-7643-A506-1FF717B2A3C8}" sibTransId="{872B5A63-C312-B142-AC60-AD499FA60C15}"/>
    <dgm:cxn modelId="{D614B8CD-5CFB-C742-A8F3-04554A28CE22}" type="presOf" srcId="{47459948-B543-8848-B0B9-D2E3DB5CD448}" destId="{2B011836-1D3B-E544-AD78-4EA087C686C0}" srcOrd="0" destOrd="3" presId="urn:microsoft.com/office/officeart/2005/8/layout/hList1"/>
    <dgm:cxn modelId="{8D89920C-57F1-9641-9956-F1481F8CD455}" type="presParOf" srcId="{93FA496B-A767-C248-8E47-42E8BE33FAB2}" destId="{940F3E0F-C391-7D42-B177-DB7B13AA0811}" srcOrd="0" destOrd="0" presId="urn:microsoft.com/office/officeart/2005/8/layout/hList1"/>
    <dgm:cxn modelId="{63D99533-03B3-6744-B14C-D791FC473CF3}" type="presParOf" srcId="{940F3E0F-C391-7D42-B177-DB7B13AA0811}" destId="{81A0098A-1349-4349-ACF7-33A415E80C82}" srcOrd="0" destOrd="0" presId="urn:microsoft.com/office/officeart/2005/8/layout/hList1"/>
    <dgm:cxn modelId="{ED725B94-DDC2-6A40-9F11-F57FC3A50D7D}" type="presParOf" srcId="{940F3E0F-C391-7D42-B177-DB7B13AA0811}" destId="{2B011836-1D3B-E544-AD78-4EA087C686C0}" srcOrd="1" destOrd="0" presId="urn:microsoft.com/office/officeart/2005/8/layout/hList1"/>
    <dgm:cxn modelId="{E5087F7A-FE89-BB4E-9CC0-6A0E7F23F7FF}" type="presParOf" srcId="{93FA496B-A767-C248-8E47-42E8BE33FAB2}" destId="{A4534C3E-E215-384A-9764-721274B6179B}" srcOrd="1" destOrd="0" presId="urn:microsoft.com/office/officeart/2005/8/layout/hList1"/>
    <dgm:cxn modelId="{FF50D335-CA94-B049-9267-09D42802C54E}" type="presParOf" srcId="{93FA496B-A767-C248-8E47-42E8BE33FAB2}" destId="{6FE9F776-F5C3-E849-AD25-851E50251193}" srcOrd="2" destOrd="0" presId="urn:microsoft.com/office/officeart/2005/8/layout/hList1"/>
    <dgm:cxn modelId="{D279581E-EBE5-014C-A7E7-964595BF84DA}" type="presParOf" srcId="{6FE9F776-F5C3-E849-AD25-851E50251193}" destId="{EEBC21FD-AD0C-EE4A-A25C-CC105BF4E077}" srcOrd="0" destOrd="0" presId="urn:microsoft.com/office/officeart/2005/8/layout/hList1"/>
    <dgm:cxn modelId="{CFC5A4D3-1AA7-854E-814E-EF54469A2D01}" type="presParOf" srcId="{6FE9F776-F5C3-E849-AD25-851E50251193}" destId="{B8250891-CA17-1746-9970-5FA78D9B0FD9}" srcOrd="1" destOrd="0" presId="urn:microsoft.com/office/officeart/2005/8/layout/hList1"/>
    <dgm:cxn modelId="{E9979003-ABD7-C840-A627-D5DD0E5BF0AF}" type="presParOf" srcId="{93FA496B-A767-C248-8E47-42E8BE33FAB2}" destId="{18DE1142-785C-4640-8614-0D277423F8E3}" srcOrd="3" destOrd="0" presId="urn:microsoft.com/office/officeart/2005/8/layout/hList1"/>
    <dgm:cxn modelId="{B8BF16FC-7C40-C040-A9D0-7FE8407FF295}" type="presParOf" srcId="{93FA496B-A767-C248-8E47-42E8BE33FAB2}" destId="{E726E528-643E-004E-BCC8-5F2E6B6349D3}" srcOrd="4" destOrd="0" presId="urn:microsoft.com/office/officeart/2005/8/layout/hList1"/>
    <dgm:cxn modelId="{44611D6C-5310-2D42-9594-6F95A0B5C6D6}" type="presParOf" srcId="{E726E528-643E-004E-BCC8-5F2E6B6349D3}" destId="{EB42FF1A-C6AA-9E4B-B520-E1E1C4B862DE}" srcOrd="0" destOrd="0" presId="urn:microsoft.com/office/officeart/2005/8/layout/hList1"/>
    <dgm:cxn modelId="{D5E602CB-5875-854A-8464-34877C1B5F24}" type="presParOf" srcId="{E726E528-643E-004E-BCC8-5F2E6B6349D3}" destId="{DDA97A26-E727-7447-8E5B-E2C184C77C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27D3A-6B49-4E45-A55E-F9BE69574059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1A754-6A7D-0145-ABA7-F346BD91F83D}">
      <dgm:prSet phldrT="[Text]"/>
      <dgm:spPr/>
      <dgm:t>
        <a:bodyPr/>
        <a:lstStyle/>
        <a:p>
          <a:r>
            <a:rPr lang="en-US" dirty="0" smtClean="0"/>
            <a:t>Fiber Optics</a:t>
          </a:r>
        </a:p>
      </dgm:t>
    </dgm:pt>
    <dgm:pt modelId="{6CA7210A-CD9A-F54F-82AF-F3717B70765A}" type="parTrans" cxnId="{7583932D-2A66-0D47-9A56-0289360F53E0}">
      <dgm:prSet/>
      <dgm:spPr/>
      <dgm:t>
        <a:bodyPr/>
        <a:lstStyle/>
        <a:p>
          <a:endParaRPr lang="en-US"/>
        </a:p>
      </dgm:t>
    </dgm:pt>
    <dgm:pt modelId="{69576948-D15E-FD49-B1E3-002B0CF40774}" type="sibTrans" cxnId="{7583932D-2A66-0D47-9A56-0289360F53E0}">
      <dgm:prSet/>
      <dgm:spPr/>
      <dgm:t>
        <a:bodyPr/>
        <a:lstStyle/>
        <a:p>
          <a:endParaRPr lang="en-US"/>
        </a:p>
      </dgm:t>
    </dgm:pt>
    <dgm:pt modelId="{F8023891-249D-FD4E-9C89-120948B64232}">
      <dgm:prSet phldrT="[Text]"/>
      <dgm:spPr/>
      <dgm:t>
        <a:bodyPr/>
        <a:lstStyle/>
        <a:p>
          <a:r>
            <a:rPr lang="en-US" dirty="0" smtClean="0"/>
            <a:t>Cable/Twisted</a:t>
          </a:r>
          <a:r>
            <a:rPr lang="en-US" baseline="0" dirty="0" smtClean="0"/>
            <a:t> Pair</a:t>
          </a:r>
          <a:endParaRPr lang="en-US" dirty="0"/>
        </a:p>
      </dgm:t>
    </dgm:pt>
    <dgm:pt modelId="{FEAF2A2F-BC36-1045-82FF-32FB4FCCAF10}" type="parTrans" cxnId="{27AE7119-1EB9-E140-8467-F9B110B7A690}">
      <dgm:prSet/>
      <dgm:spPr/>
      <dgm:t>
        <a:bodyPr/>
        <a:lstStyle/>
        <a:p>
          <a:endParaRPr lang="en-US"/>
        </a:p>
      </dgm:t>
    </dgm:pt>
    <dgm:pt modelId="{E0B3718A-29BE-0C43-B479-6C1C3EF29ECE}" type="sibTrans" cxnId="{27AE7119-1EB9-E140-8467-F9B110B7A690}">
      <dgm:prSet/>
      <dgm:spPr/>
      <dgm:t>
        <a:bodyPr/>
        <a:lstStyle/>
        <a:p>
          <a:endParaRPr lang="en-US"/>
        </a:p>
      </dgm:t>
    </dgm:pt>
    <dgm:pt modelId="{460574F7-C344-DD4A-9BDE-2ED9F9BF9294}">
      <dgm:prSet phldrT="[Text]"/>
      <dgm:spPr/>
      <dgm:t>
        <a:bodyPr/>
        <a:lstStyle/>
        <a:p>
          <a:r>
            <a:rPr lang="en-US" dirty="0" smtClean="0"/>
            <a:t>Cellular Wireless</a:t>
          </a:r>
          <a:endParaRPr lang="en-US" dirty="0"/>
        </a:p>
      </dgm:t>
    </dgm:pt>
    <dgm:pt modelId="{E09182A6-C0E0-E049-8B84-FB6E8477E578}" type="parTrans" cxnId="{BEB02014-BAF8-BF46-967A-2D6A5DA30B8C}">
      <dgm:prSet/>
      <dgm:spPr/>
      <dgm:t>
        <a:bodyPr/>
        <a:lstStyle/>
        <a:p>
          <a:endParaRPr lang="en-US"/>
        </a:p>
      </dgm:t>
    </dgm:pt>
    <dgm:pt modelId="{AB166A0C-80BE-934F-A875-EB866EE57D5C}" type="sibTrans" cxnId="{BEB02014-BAF8-BF46-967A-2D6A5DA30B8C}">
      <dgm:prSet/>
      <dgm:spPr/>
      <dgm:t>
        <a:bodyPr/>
        <a:lstStyle/>
        <a:p>
          <a:endParaRPr lang="en-US"/>
        </a:p>
      </dgm:t>
    </dgm:pt>
    <dgm:pt modelId="{C833692D-B375-D04F-BB11-13B321F78DE0}">
      <dgm:prSet phldrT="[Text]"/>
      <dgm:spPr/>
      <dgm:t>
        <a:bodyPr/>
        <a:lstStyle/>
        <a:p>
          <a:r>
            <a:rPr lang="en-US" dirty="0" smtClean="0"/>
            <a:t>Huge bandwidth (Gb)</a:t>
          </a:r>
        </a:p>
      </dgm:t>
    </dgm:pt>
    <dgm:pt modelId="{7E0195EF-FBD4-FD4A-9777-5254AE89812B}" type="parTrans" cxnId="{74D5CC61-8927-DC4B-B8E5-DD233565FE0A}">
      <dgm:prSet/>
      <dgm:spPr/>
      <dgm:t>
        <a:bodyPr/>
        <a:lstStyle/>
        <a:p>
          <a:endParaRPr lang="en-US"/>
        </a:p>
      </dgm:t>
    </dgm:pt>
    <dgm:pt modelId="{D14EFD1F-2CF7-6045-95EE-9D6518EB925B}" type="sibTrans" cxnId="{74D5CC61-8927-DC4B-B8E5-DD233565FE0A}">
      <dgm:prSet/>
      <dgm:spPr/>
      <dgm:t>
        <a:bodyPr/>
        <a:lstStyle/>
        <a:p>
          <a:endParaRPr lang="en-US"/>
        </a:p>
      </dgm:t>
    </dgm:pt>
    <dgm:pt modelId="{C8D14337-3DDD-1E4A-A92F-305CE0BA91B7}">
      <dgm:prSet phldrT="[Text]"/>
      <dgm:spPr/>
      <dgm:t>
        <a:bodyPr/>
        <a:lstStyle/>
        <a:p>
          <a:r>
            <a:rPr lang="en-US" dirty="0" smtClean="0"/>
            <a:t>Bandwidth dependent on fiber (40-100 Mb)</a:t>
          </a:r>
          <a:endParaRPr lang="en-US" dirty="0"/>
        </a:p>
      </dgm:t>
    </dgm:pt>
    <dgm:pt modelId="{0D22D154-3135-F142-8996-B38854836FB7}" type="parTrans" cxnId="{6A29DC77-F1F6-864F-992A-20FFA6417641}">
      <dgm:prSet/>
      <dgm:spPr/>
      <dgm:t>
        <a:bodyPr/>
        <a:lstStyle/>
        <a:p>
          <a:endParaRPr lang="en-US"/>
        </a:p>
      </dgm:t>
    </dgm:pt>
    <dgm:pt modelId="{C21C5A0C-7DBB-7F44-8D35-37EB1E066E36}" type="sibTrans" cxnId="{6A29DC77-F1F6-864F-992A-20FFA6417641}">
      <dgm:prSet/>
      <dgm:spPr/>
      <dgm:t>
        <a:bodyPr/>
        <a:lstStyle/>
        <a:p>
          <a:endParaRPr lang="en-US"/>
        </a:p>
      </dgm:t>
    </dgm:pt>
    <dgm:pt modelId="{5C35A287-F219-7541-8C1C-748530881224}">
      <dgm:prSet phldrT="[Text]"/>
      <dgm:spPr/>
      <dgm:t>
        <a:bodyPr/>
        <a:lstStyle/>
        <a:p>
          <a:r>
            <a:rPr lang="en-US" dirty="0" smtClean="0"/>
            <a:t>Reliable, low latency &amp; secure</a:t>
          </a:r>
        </a:p>
      </dgm:t>
    </dgm:pt>
    <dgm:pt modelId="{5B8E56C4-E2C7-AB41-900C-E7BA8C7E60F0}" type="parTrans" cxnId="{48D43588-B9D4-7547-BF02-9C0DF4FFBB01}">
      <dgm:prSet/>
      <dgm:spPr/>
      <dgm:t>
        <a:bodyPr/>
        <a:lstStyle/>
        <a:p>
          <a:endParaRPr lang="en-US"/>
        </a:p>
      </dgm:t>
    </dgm:pt>
    <dgm:pt modelId="{31476A77-A594-9B49-B451-02F426A40BB9}" type="sibTrans" cxnId="{48D43588-B9D4-7547-BF02-9C0DF4FFBB01}">
      <dgm:prSet/>
      <dgm:spPr/>
      <dgm:t>
        <a:bodyPr/>
        <a:lstStyle/>
        <a:p>
          <a:endParaRPr lang="en-US"/>
        </a:p>
      </dgm:t>
    </dgm:pt>
    <dgm:pt modelId="{F5DDD44F-0310-3D46-98D2-CE3DD09A7F0D}">
      <dgm:prSet phldrT="[Text]"/>
      <dgm:spPr/>
      <dgm:t>
        <a:bodyPr/>
        <a:lstStyle/>
        <a:p>
          <a:r>
            <a:rPr lang="en-US" dirty="0" smtClean="0"/>
            <a:t>4G speeds (up to 40 Mb)</a:t>
          </a:r>
          <a:endParaRPr lang="en-US" dirty="0"/>
        </a:p>
      </dgm:t>
    </dgm:pt>
    <dgm:pt modelId="{693FE8CA-C872-8D41-A8CA-F5CFE2D265CC}" type="parTrans" cxnId="{9196019D-0C8C-F44B-BC37-F2836EEB8A7C}">
      <dgm:prSet/>
      <dgm:spPr/>
      <dgm:t>
        <a:bodyPr/>
        <a:lstStyle/>
        <a:p>
          <a:endParaRPr lang="en-US"/>
        </a:p>
      </dgm:t>
    </dgm:pt>
    <dgm:pt modelId="{342C3768-61E0-7C4C-8B5C-9384C417C1F5}" type="sibTrans" cxnId="{9196019D-0C8C-F44B-BC37-F2836EEB8A7C}">
      <dgm:prSet/>
      <dgm:spPr/>
      <dgm:t>
        <a:bodyPr/>
        <a:lstStyle/>
        <a:p>
          <a:endParaRPr lang="en-US"/>
        </a:p>
      </dgm:t>
    </dgm:pt>
    <dgm:pt modelId="{F412FF9D-23CF-AD40-AEE2-432C2A67EDDF}">
      <dgm:prSet phldrT="[Text]"/>
      <dgm:spPr/>
      <dgm:t>
        <a:bodyPr/>
        <a:lstStyle/>
        <a:p>
          <a:r>
            <a:rPr lang="en-US" dirty="0" smtClean="0"/>
            <a:t>Expensive to install</a:t>
          </a:r>
        </a:p>
      </dgm:t>
    </dgm:pt>
    <dgm:pt modelId="{12B557B7-68E7-534E-A1BC-8D317BFC573D}" type="parTrans" cxnId="{2B0BC0E3-016E-D846-9802-CCE99D62C39F}">
      <dgm:prSet/>
      <dgm:spPr/>
      <dgm:t>
        <a:bodyPr/>
        <a:lstStyle/>
        <a:p>
          <a:endParaRPr lang="en-US"/>
        </a:p>
      </dgm:t>
    </dgm:pt>
    <dgm:pt modelId="{19B7CB39-E6A4-0745-A401-EF515AC3B29F}" type="sibTrans" cxnId="{2B0BC0E3-016E-D846-9802-CCE99D62C39F}">
      <dgm:prSet/>
      <dgm:spPr/>
      <dgm:t>
        <a:bodyPr/>
        <a:lstStyle/>
        <a:p>
          <a:endParaRPr lang="en-US"/>
        </a:p>
      </dgm:t>
    </dgm:pt>
    <dgm:pt modelId="{C40B3D01-B7EA-0640-958D-2B999401A658}">
      <dgm:prSet phldrT="[Text]"/>
      <dgm:spPr/>
      <dgm:t>
        <a:bodyPr/>
        <a:lstStyle/>
        <a:p>
          <a:r>
            <a:rPr lang="en-US" dirty="0" smtClean="0"/>
            <a:t>Upgrade via electronics</a:t>
          </a:r>
        </a:p>
      </dgm:t>
    </dgm:pt>
    <dgm:pt modelId="{3E81849B-F967-D543-8D78-9FC896488016}" type="parTrans" cxnId="{F11C4393-0828-F245-90AD-2D3A544F90B4}">
      <dgm:prSet/>
      <dgm:spPr/>
      <dgm:t>
        <a:bodyPr/>
        <a:lstStyle/>
        <a:p>
          <a:endParaRPr lang="en-US"/>
        </a:p>
      </dgm:t>
    </dgm:pt>
    <dgm:pt modelId="{2FDC72B0-CAAA-934D-A1CA-98CB21E3D618}" type="sibTrans" cxnId="{F11C4393-0828-F245-90AD-2D3A544F90B4}">
      <dgm:prSet/>
      <dgm:spPr/>
      <dgm:t>
        <a:bodyPr/>
        <a:lstStyle/>
        <a:p>
          <a:endParaRPr lang="en-US"/>
        </a:p>
      </dgm:t>
    </dgm:pt>
    <dgm:pt modelId="{62E29C63-3E51-4845-81DF-D73EA458FC1A}">
      <dgm:prSet phldrT="[Text]"/>
      <dgm:spPr/>
      <dgm:t>
        <a:bodyPr/>
        <a:lstStyle/>
        <a:p>
          <a:endParaRPr lang="en-US" dirty="0"/>
        </a:p>
      </dgm:t>
    </dgm:pt>
    <dgm:pt modelId="{3E8FF8B3-E605-9B45-8137-44FAFB49D226}" type="parTrans" cxnId="{AB8FFC03-A1BC-FC4F-9115-155580F0CDA5}">
      <dgm:prSet/>
      <dgm:spPr/>
      <dgm:t>
        <a:bodyPr/>
        <a:lstStyle/>
        <a:p>
          <a:endParaRPr lang="en-US"/>
        </a:p>
      </dgm:t>
    </dgm:pt>
    <dgm:pt modelId="{FCBA28A0-2BB0-4E45-937F-9CFB39B0819E}" type="sibTrans" cxnId="{AB8FFC03-A1BC-FC4F-9115-155580F0CDA5}">
      <dgm:prSet/>
      <dgm:spPr/>
      <dgm:t>
        <a:bodyPr/>
        <a:lstStyle/>
        <a:p>
          <a:endParaRPr lang="en-US"/>
        </a:p>
      </dgm:t>
    </dgm:pt>
    <dgm:pt modelId="{B7E543CB-E284-7545-9447-01A592A88460}">
      <dgm:prSet phldrT="[Text]"/>
      <dgm:spPr/>
      <dgm:t>
        <a:bodyPr/>
        <a:lstStyle/>
        <a:p>
          <a:r>
            <a:rPr lang="en-US" dirty="0" smtClean="0"/>
            <a:t>Reliable, low latency and secure</a:t>
          </a:r>
          <a:endParaRPr lang="en-US" dirty="0"/>
        </a:p>
      </dgm:t>
    </dgm:pt>
    <dgm:pt modelId="{B1DE8D0A-A183-0F4D-86FE-E7CF84841C3F}" type="parTrans" cxnId="{138BF02D-BBC0-AB4A-957D-1A223AF91C44}">
      <dgm:prSet/>
      <dgm:spPr/>
      <dgm:t>
        <a:bodyPr/>
        <a:lstStyle/>
        <a:p>
          <a:endParaRPr lang="en-US"/>
        </a:p>
      </dgm:t>
    </dgm:pt>
    <dgm:pt modelId="{5EC57A99-1C26-1C45-9147-A20A783BFAB1}" type="sibTrans" cxnId="{138BF02D-BBC0-AB4A-957D-1A223AF91C44}">
      <dgm:prSet/>
      <dgm:spPr/>
      <dgm:t>
        <a:bodyPr/>
        <a:lstStyle/>
        <a:p>
          <a:endParaRPr lang="en-US"/>
        </a:p>
      </dgm:t>
    </dgm:pt>
    <dgm:pt modelId="{2DD07BDA-5015-484E-881E-BEB3D389B1A7}">
      <dgm:prSet phldrT="[Text]"/>
      <dgm:spPr/>
      <dgm:t>
        <a:bodyPr/>
        <a:lstStyle/>
        <a:p>
          <a:r>
            <a:rPr lang="en-US" dirty="0" smtClean="0"/>
            <a:t>Symmetric</a:t>
          </a:r>
        </a:p>
      </dgm:t>
    </dgm:pt>
    <dgm:pt modelId="{BF431AA6-8FFF-CC40-B87A-836DDC6E8FE0}" type="parTrans" cxnId="{CA71DC9D-36B7-CB42-B58D-6AE9FC1261FF}">
      <dgm:prSet/>
      <dgm:spPr/>
      <dgm:t>
        <a:bodyPr/>
        <a:lstStyle/>
        <a:p>
          <a:endParaRPr lang="en-US"/>
        </a:p>
      </dgm:t>
    </dgm:pt>
    <dgm:pt modelId="{FB1E3E3F-3558-074B-8D21-E9E58875E13E}" type="sibTrans" cxnId="{CA71DC9D-36B7-CB42-B58D-6AE9FC1261FF}">
      <dgm:prSet/>
      <dgm:spPr/>
      <dgm:t>
        <a:bodyPr/>
        <a:lstStyle/>
        <a:p>
          <a:endParaRPr lang="en-US"/>
        </a:p>
      </dgm:t>
    </dgm:pt>
    <dgm:pt modelId="{163A2E44-1147-AA4C-9174-067B9FF06D4B}">
      <dgm:prSet phldrT="[Text]"/>
      <dgm:spPr/>
      <dgm:t>
        <a:bodyPr/>
        <a:lstStyle/>
        <a:p>
          <a:r>
            <a:rPr lang="en-US" dirty="0" smtClean="0"/>
            <a:t>Asymmetric</a:t>
          </a:r>
          <a:endParaRPr lang="en-US" dirty="0"/>
        </a:p>
      </dgm:t>
    </dgm:pt>
    <dgm:pt modelId="{18037446-C830-6847-97C5-03C34AF90A65}" type="parTrans" cxnId="{76C401F2-1BD5-CF49-B708-5D64602C5244}">
      <dgm:prSet/>
      <dgm:spPr/>
      <dgm:t>
        <a:bodyPr/>
        <a:lstStyle/>
        <a:p>
          <a:endParaRPr lang="en-US"/>
        </a:p>
      </dgm:t>
    </dgm:pt>
    <dgm:pt modelId="{037C84B4-3490-574F-BD4A-9B06A2DF4AA8}" type="sibTrans" cxnId="{76C401F2-1BD5-CF49-B708-5D64602C5244}">
      <dgm:prSet/>
      <dgm:spPr/>
      <dgm:t>
        <a:bodyPr/>
        <a:lstStyle/>
        <a:p>
          <a:endParaRPr lang="en-US"/>
        </a:p>
      </dgm:t>
    </dgm:pt>
    <dgm:pt modelId="{9485EAE2-9E8F-4149-AE68-57C24C394AC8}">
      <dgm:prSet phldrT="[Text]"/>
      <dgm:spPr/>
      <dgm:t>
        <a:bodyPr/>
        <a:lstStyle/>
        <a:p>
          <a:r>
            <a:rPr lang="en-US" dirty="0" smtClean="0"/>
            <a:t>Expensive to install</a:t>
          </a:r>
          <a:endParaRPr lang="en-US" dirty="0"/>
        </a:p>
      </dgm:t>
    </dgm:pt>
    <dgm:pt modelId="{E24B363E-0125-5E4F-BE4E-7F8D676003DD}" type="parTrans" cxnId="{89D3B5A0-1E5F-D243-9110-3D798F64E8C8}">
      <dgm:prSet/>
      <dgm:spPr/>
      <dgm:t>
        <a:bodyPr/>
        <a:lstStyle/>
        <a:p>
          <a:endParaRPr lang="en-US"/>
        </a:p>
      </dgm:t>
    </dgm:pt>
    <dgm:pt modelId="{E46F0454-2936-184D-B6A4-DC82BFE71808}" type="sibTrans" cxnId="{89D3B5A0-1E5F-D243-9110-3D798F64E8C8}">
      <dgm:prSet/>
      <dgm:spPr/>
      <dgm:t>
        <a:bodyPr/>
        <a:lstStyle/>
        <a:p>
          <a:endParaRPr lang="en-US"/>
        </a:p>
      </dgm:t>
    </dgm:pt>
    <dgm:pt modelId="{6BD31007-2DEE-3248-A3EB-4E1EA11CC656}">
      <dgm:prSet phldrT="[Text]"/>
      <dgm:spPr/>
      <dgm:t>
        <a:bodyPr/>
        <a:lstStyle/>
        <a:p>
          <a:r>
            <a:rPr lang="en-US" dirty="0" smtClean="0"/>
            <a:t>Upgrade via fiber and electronics</a:t>
          </a:r>
          <a:endParaRPr lang="en-US" dirty="0"/>
        </a:p>
      </dgm:t>
    </dgm:pt>
    <dgm:pt modelId="{8914F579-3EEE-0744-99B4-66D84EE0DA8F}" type="parTrans" cxnId="{342B78BC-0E95-C445-BCA6-DBD85718FE01}">
      <dgm:prSet/>
      <dgm:spPr/>
      <dgm:t>
        <a:bodyPr/>
        <a:lstStyle/>
        <a:p>
          <a:endParaRPr lang="en-US"/>
        </a:p>
      </dgm:t>
    </dgm:pt>
    <dgm:pt modelId="{B6CD3593-D1AB-074A-9DA8-9240AB892BC9}" type="sibTrans" cxnId="{342B78BC-0E95-C445-BCA6-DBD85718FE01}">
      <dgm:prSet/>
      <dgm:spPr/>
      <dgm:t>
        <a:bodyPr/>
        <a:lstStyle/>
        <a:p>
          <a:endParaRPr lang="en-US"/>
        </a:p>
      </dgm:t>
    </dgm:pt>
    <dgm:pt modelId="{D8806AF1-B5BC-3E49-918E-62950FC1A465}">
      <dgm:prSet phldrT="[Text]"/>
      <dgm:spPr/>
      <dgm:t>
        <a:bodyPr/>
        <a:lstStyle/>
        <a:p>
          <a:r>
            <a:rPr lang="en-US" dirty="0" smtClean="0"/>
            <a:t>Fiber dependent</a:t>
          </a:r>
          <a:endParaRPr lang="en-US" dirty="0"/>
        </a:p>
      </dgm:t>
    </dgm:pt>
    <dgm:pt modelId="{DE86F959-2022-1745-8335-C8636CC7123A}" type="parTrans" cxnId="{8CC27215-1F3F-A347-B9A1-70729BCEC573}">
      <dgm:prSet/>
      <dgm:spPr/>
      <dgm:t>
        <a:bodyPr/>
        <a:lstStyle/>
        <a:p>
          <a:endParaRPr lang="en-US"/>
        </a:p>
      </dgm:t>
    </dgm:pt>
    <dgm:pt modelId="{8A56A6BC-0EDA-2249-BFCC-1BBAF1171B6F}" type="sibTrans" cxnId="{8CC27215-1F3F-A347-B9A1-70729BCEC573}">
      <dgm:prSet/>
      <dgm:spPr/>
      <dgm:t>
        <a:bodyPr/>
        <a:lstStyle/>
        <a:p>
          <a:endParaRPr lang="en-US"/>
        </a:p>
      </dgm:t>
    </dgm:pt>
    <dgm:pt modelId="{2A45ACE7-FAEE-F845-A83C-66659C2C37D6}">
      <dgm:prSet phldrT="[Text]"/>
      <dgm:spPr/>
      <dgm:t>
        <a:bodyPr/>
        <a:lstStyle/>
        <a:p>
          <a:r>
            <a:rPr lang="en-US" dirty="0" smtClean="0"/>
            <a:t>High price per Gb</a:t>
          </a:r>
          <a:endParaRPr lang="en-US" dirty="0"/>
        </a:p>
      </dgm:t>
    </dgm:pt>
    <dgm:pt modelId="{07A0BE3F-DA27-6345-819F-95413DA538D8}" type="parTrans" cxnId="{23668DDC-A5E3-664A-A833-FB985EC5DFAE}">
      <dgm:prSet/>
      <dgm:spPr/>
      <dgm:t>
        <a:bodyPr/>
        <a:lstStyle/>
        <a:p>
          <a:endParaRPr lang="en-US"/>
        </a:p>
      </dgm:t>
    </dgm:pt>
    <dgm:pt modelId="{92035F40-CBA6-624F-AE72-95FE5146CAB1}" type="sibTrans" cxnId="{23668DDC-A5E3-664A-A833-FB985EC5DFAE}">
      <dgm:prSet/>
      <dgm:spPr/>
      <dgm:t>
        <a:bodyPr/>
        <a:lstStyle/>
        <a:p>
          <a:endParaRPr lang="en-US"/>
        </a:p>
      </dgm:t>
    </dgm:pt>
    <dgm:pt modelId="{E846D3D5-F1DD-6646-9DAD-A2CF66E1880E}">
      <dgm:prSet phldrT="[Text]"/>
      <dgm:spPr/>
      <dgm:t>
        <a:bodyPr/>
        <a:lstStyle/>
        <a:p>
          <a:r>
            <a:rPr lang="en-US" dirty="0" smtClean="0"/>
            <a:t>Mobile</a:t>
          </a:r>
          <a:endParaRPr lang="en-US" dirty="0"/>
        </a:p>
      </dgm:t>
    </dgm:pt>
    <dgm:pt modelId="{B0977F24-900F-454B-B6CB-6C152F0374B0}" type="parTrans" cxnId="{288377BC-DE78-2047-A94D-37E2EC017BEB}">
      <dgm:prSet/>
      <dgm:spPr/>
      <dgm:t>
        <a:bodyPr/>
        <a:lstStyle/>
        <a:p>
          <a:endParaRPr lang="en-US"/>
        </a:p>
      </dgm:t>
    </dgm:pt>
    <dgm:pt modelId="{D31551BD-E908-7A4A-B553-3B7B73E6F2D1}" type="sibTrans" cxnId="{288377BC-DE78-2047-A94D-37E2EC017BEB}">
      <dgm:prSet/>
      <dgm:spPr/>
      <dgm:t>
        <a:bodyPr/>
        <a:lstStyle/>
        <a:p>
          <a:endParaRPr lang="en-US"/>
        </a:p>
      </dgm:t>
    </dgm:pt>
    <dgm:pt modelId="{7820EF2D-0B02-914B-8BAA-6345D16153CA}">
      <dgm:prSet phldrT="[Text]"/>
      <dgm:spPr/>
      <dgm:t>
        <a:bodyPr/>
        <a:lstStyle/>
        <a:p>
          <a:r>
            <a:rPr lang="en-US" dirty="0" smtClean="0"/>
            <a:t>Relatively cheap to deploy</a:t>
          </a:r>
          <a:endParaRPr lang="en-US" dirty="0"/>
        </a:p>
      </dgm:t>
    </dgm:pt>
    <dgm:pt modelId="{DE9F792F-EC2B-B540-9C68-DC76DA320FAD}" type="parTrans" cxnId="{44503CCF-28E1-B64E-BB97-C95823959F88}">
      <dgm:prSet/>
      <dgm:spPr/>
      <dgm:t>
        <a:bodyPr/>
        <a:lstStyle/>
        <a:p>
          <a:endParaRPr lang="en-US"/>
        </a:p>
      </dgm:t>
    </dgm:pt>
    <dgm:pt modelId="{DCACE763-82CE-6A44-B99D-8608DDE6AA81}" type="sibTrans" cxnId="{44503CCF-28E1-B64E-BB97-C95823959F88}">
      <dgm:prSet/>
      <dgm:spPr/>
      <dgm:t>
        <a:bodyPr/>
        <a:lstStyle/>
        <a:p>
          <a:endParaRPr lang="en-US"/>
        </a:p>
      </dgm:t>
    </dgm:pt>
    <dgm:pt modelId="{2E0C716E-0F42-8F49-8AE4-F9396C6C01D8}">
      <dgm:prSet phldrT="[Text]"/>
      <dgm:spPr/>
      <dgm:t>
        <a:bodyPr/>
        <a:lstStyle/>
        <a:p>
          <a:r>
            <a:rPr lang="en-US" dirty="0" smtClean="0"/>
            <a:t>Upgrade via towers, fiber and electronics</a:t>
          </a:r>
          <a:endParaRPr lang="en-US" dirty="0"/>
        </a:p>
      </dgm:t>
    </dgm:pt>
    <dgm:pt modelId="{C1A3FA1D-6512-F14B-BB3D-05D72286FC88}" type="parTrans" cxnId="{8043AD0E-C436-5049-8852-8C853D04CE98}">
      <dgm:prSet/>
      <dgm:spPr/>
      <dgm:t>
        <a:bodyPr/>
        <a:lstStyle/>
        <a:p>
          <a:endParaRPr lang="en-US"/>
        </a:p>
      </dgm:t>
    </dgm:pt>
    <dgm:pt modelId="{7ED03124-C2A6-B34B-A0A0-3D6E0283075E}" type="sibTrans" cxnId="{8043AD0E-C436-5049-8852-8C853D04CE98}">
      <dgm:prSet/>
      <dgm:spPr/>
      <dgm:t>
        <a:bodyPr/>
        <a:lstStyle/>
        <a:p>
          <a:endParaRPr lang="en-US"/>
        </a:p>
      </dgm:t>
    </dgm:pt>
    <dgm:pt modelId="{E7E7903E-5CA5-0148-96ED-43FCD6A3A489}">
      <dgm:prSet phldrT="[Text]"/>
      <dgm:spPr/>
      <dgm:t>
        <a:bodyPr/>
        <a:lstStyle/>
        <a:p>
          <a:r>
            <a:rPr lang="en-US" dirty="0" smtClean="0"/>
            <a:t>Spectrum limitations</a:t>
          </a:r>
          <a:endParaRPr lang="en-US" dirty="0"/>
        </a:p>
      </dgm:t>
    </dgm:pt>
    <dgm:pt modelId="{AE102634-C2B0-4446-A446-6F4C2BDAA920}" type="parTrans" cxnId="{4DD9BDD3-778B-9841-8F17-17C9598FF864}">
      <dgm:prSet/>
      <dgm:spPr/>
      <dgm:t>
        <a:bodyPr/>
        <a:lstStyle/>
        <a:p>
          <a:endParaRPr lang="en-US"/>
        </a:p>
      </dgm:t>
    </dgm:pt>
    <dgm:pt modelId="{E904BA0E-F15C-364D-A57A-78517314E49E}" type="sibTrans" cxnId="{4DD9BDD3-778B-9841-8F17-17C9598FF864}">
      <dgm:prSet/>
      <dgm:spPr/>
      <dgm:t>
        <a:bodyPr/>
        <a:lstStyle/>
        <a:p>
          <a:endParaRPr lang="en-US"/>
        </a:p>
      </dgm:t>
    </dgm:pt>
    <dgm:pt modelId="{93FA496B-A767-C248-8E47-42E8BE33FAB2}" type="pres">
      <dgm:prSet presAssocID="{C5727D3A-6B49-4E45-A55E-F9BE69574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0F3E0F-C391-7D42-B177-DB7B13AA0811}" type="pres">
      <dgm:prSet presAssocID="{6D61A754-6A7D-0145-ABA7-F346BD91F83D}" presName="composite" presStyleCnt="0"/>
      <dgm:spPr/>
    </dgm:pt>
    <dgm:pt modelId="{81A0098A-1349-4349-ACF7-33A415E80C82}" type="pres">
      <dgm:prSet presAssocID="{6D61A754-6A7D-0145-ABA7-F346BD91F8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11836-1D3B-E544-AD78-4EA087C686C0}" type="pres">
      <dgm:prSet presAssocID="{6D61A754-6A7D-0145-ABA7-F346BD91F83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34C3E-E215-384A-9764-721274B6179B}" type="pres">
      <dgm:prSet presAssocID="{69576948-D15E-FD49-B1E3-002B0CF40774}" presName="space" presStyleCnt="0"/>
      <dgm:spPr/>
    </dgm:pt>
    <dgm:pt modelId="{6FE9F776-F5C3-E849-AD25-851E50251193}" type="pres">
      <dgm:prSet presAssocID="{F8023891-249D-FD4E-9C89-120948B64232}" presName="composite" presStyleCnt="0"/>
      <dgm:spPr/>
    </dgm:pt>
    <dgm:pt modelId="{EEBC21FD-AD0C-EE4A-A25C-CC105BF4E077}" type="pres">
      <dgm:prSet presAssocID="{F8023891-249D-FD4E-9C89-120948B642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50891-CA17-1746-9970-5FA78D9B0FD9}" type="pres">
      <dgm:prSet presAssocID="{F8023891-249D-FD4E-9C89-120948B6423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E1142-785C-4640-8614-0D277423F8E3}" type="pres">
      <dgm:prSet presAssocID="{E0B3718A-29BE-0C43-B479-6C1C3EF29ECE}" presName="space" presStyleCnt="0"/>
      <dgm:spPr/>
    </dgm:pt>
    <dgm:pt modelId="{E726E528-643E-004E-BCC8-5F2E6B6349D3}" type="pres">
      <dgm:prSet presAssocID="{460574F7-C344-DD4A-9BDE-2ED9F9BF9294}" presName="composite" presStyleCnt="0"/>
      <dgm:spPr/>
    </dgm:pt>
    <dgm:pt modelId="{EB42FF1A-C6AA-9E4B-B520-E1E1C4B862DE}" type="pres">
      <dgm:prSet presAssocID="{460574F7-C344-DD4A-9BDE-2ED9F9BF929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97A26-E727-7447-8E5B-E2C184C77CB1}" type="pres">
      <dgm:prSet presAssocID="{460574F7-C344-DD4A-9BDE-2ED9F9BF929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E7119-1EB9-E140-8467-F9B110B7A690}" srcId="{C5727D3A-6B49-4E45-A55E-F9BE69574059}" destId="{F8023891-249D-FD4E-9C89-120948B64232}" srcOrd="1" destOrd="0" parTransId="{FEAF2A2F-BC36-1045-82FF-32FB4FCCAF10}" sibTransId="{E0B3718A-29BE-0C43-B479-6C1C3EF29ECE}"/>
    <dgm:cxn modelId="{D93C3432-D1D7-2E43-968A-DEE192731F95}" type="presOf" srcId="{6D61A754-6A7D-0145-ABA7-F346BD91F83D}" destId="{81A0098A-1349-4349-ACF7-33A415E80C82}" srcOrd="0" destOrd="0" presId="urn:microsoft.com/office/officeart/2005/8/layout/hList1"/>
    <dgm:cxn modelId="{432B943D-1629-3D45-9406-9FC8C3802520}" type="presOf" srcId="{C5727D3A-6B49-4E45-A55E-F9BE69574059}" destId="{93FA496B-A767-C248-8E47-42E8BE33FAB2}" srcOrd="0" destOrd="0" presId="urn:microsoft.com/office/officeart/2005/8/layout/hList1"/>
    <dgm:cxn modelId="{2B0BC0E3-016E-D846-9802-CCE99D62C39F}" srcId="{6D61A754-6A7D-0145-ABA7-F346BD91F83D}" destId="{F412FF9D-23CF-AD40-AEE2-432C2A67EDDF}" srcOrd="3" destOrd="0" parTransId="{12B557B7-68E7-534E-A1BC-8D317BFC573D}" sibTransId="{19B7CB39-E6A4-0745-A401-EF515AC3B29F}"/>
    <dgm:cxn modelId="{10EB31F4-CD4B-DC46-B0CC-5C3B32B8A1F6}" type="presOf" srcId="{C833692D-B375-D04F-BB11-13B321F78DE0}" destId="{2B011836-1D3B-E544-AD78-4EA087C686C0}" srcOrd="0" destOrd="0" presId="urn:microsoft.com/office/officeart/2005/8/layout/hList1"/>
    <dgm:cxn modelId="{40FCB33B-BDF3-F349-B6D6-82F1D84E3994}" type="presOf" srcId="{E7E7903E-5CA5-0148-96ED-43FCD6A3A489}" destId="{DDA97A26-E727-7447-8E5B-E2C184C77CB1}" srcOrd="0" destOrd="2" presId="urn:microsoft.com/office/officeart/2005/8/layout/hList1"/>
    <dgm:cxn modelId="{7D7A63D2-5EBA-D643-914B-9F3BC7512ED0}" type="presOf" srcId="{2A45ACE7-FAEE-F845-A83C-66659C2C37D6}" destId="{DDA97A26-E727-7447-8E5B-E2C184C77CB1}" srcOrd="0" destOrd="3" presId="urn:microsoft.com/office/officeart/2005/8/layout/hList1"/>
    <dgm:cxn modelId="{44503CCF-28E1-B64E-BB97-C95823959F88}" srcId="{460574F7-C344-DD4A-9BDE-2ED9F9BF9294}" destId="{7820EF2D-0B02-914B-8BAA-6345D16153CA}" srcOrd="5" destOrd="0" parTransId="{DE9F792F-EC2B-B540-9C68-DC76DA320FAD}" sibTransId="{DCACE763-82CE-6A44-B99D-8608DDE6AA81}"/>
    <dgm:cxn modelId="{12F9BFEC-024E-E142-940B-8DF1AA0F7D47}" type="presOf" srcId="{D8806AF1-B5BC-3E49-918E-62950FC1A465}" destId="{DDA97A26-E727-7447-8E5B-E2C184C77CB1}" srcOrd="0" destOrd="4" presId="urn:microsoft.com/office/officeart/2005/8/layout/hList1"/>
    <dgm:cxn modelId="{CA71DC9D-36B7-CB42-B58D-6AE9FC1261FF}" srcId="{6D61A754-6A7D-0145-ABA7-F346BD91F83D}" destId="{2DD07BDA-5015-484E-881E-BEB3D389B1A7}" srcOrd="1" destOrd="0" parTransId="{BF431AA6-8FFF-CC40-B87A-836DDC6E8FE0}" sibTransId="{FB1E3E3F-3558-074B-8D21-E9E58875E13E}"/>
    <dgm:cxn modelId="{6A29DC77-F1F6-864F-992A-20FFA6417641}" srcId="{F8023891-249D-FD4E-9C89-120948B64232}" destId="{C8D14337-3DDD-1E4A-A92F-305CE0BA91B7}" srcOrd="0" destOrd="0" parTransId="{0D22D154-3135-F142-8996-B38854836FB7}" sibTransId="{C21C5A0C-7DBB-7F44-8D35-37EB1E066E36}"/>
    <dgm:cxn modelId="{8B7B460B-E45A-814A-8EE4-EF11518DA9A1}" type="presOf" srcId="{460574F7-C344-DD4A-9BDE-2ED9F9BF9294}" destId="{EB42FF1A-C6AA-9E4B-B520-E1E1C4B862DE}" srcOrd="0" destOrd="0" presId="urn:microsoft.com/office/officeart/2005/8/layout/hList1"/>
    <dgm:cxn modelId="{8CFC62D0-1931-8F43-8C90-60700CAD2AF0}" type="presOf" srcId="{E846D3D5-F1DD-6646-9DAD-A2CF66E1880E}" destId="{DDA97A26-E727-7447-8E5B-E2C184C77CB1}" srcOrd="0" destOrd="0" presId="urn:microsoft.com/office/officeart/2005/8/layout/hList1"/>
    <dgm:cxn modelId="{BEB02014-BAF8-BF46-967A-2D6A5DA30B8C}" srcId="{C5727D3A-6B49-4E45-A55E-F9BE69574059}" destId="{460574F7-C344-DD4A-9BDE-2ED9F9BF9294}" srcOrd="2" destOrd="0" parTransId="{E09182A6-C0E0-E049-8B84-FB6E8477E578}" sibTransId="{AB166A0C-80BE-934F-A875-EB866EE57D5C}"/>
    <dgm:cxn modelId="{2A0F8DD7-C6D6-D74F-907D-8EC5F6580CE6}" type="presOf" srcId="{F5DDD44F-0310-3D46-98D2-CE3DD09A7F0D}" destId="{DDA97A26-E727-7447-8E5B-E2C184C77CB1}" srcOrd="0" destOrd="1" presId="urn:microsoft.com/office/officeart/2005/8/layout/hList1"/>
    <dgm:cxn modelId="{8043AD0E-C436-5049-8852-8C853D04CE98}" srcId="{460574F7-C344-DD4A-9BDE-2ED9F9BF9294}" destId="{2E0C716E-0F42-8F49-8AE4-F9396C6C01D8}" srcOrd="6" destOrd="0" parTransId="{C1A3FA1D-6512-F14B-BB3D-05D72286FC88}" sibTransId="{7ED03124-C2A6-B34B-A0A0-3D6E0283075E}"/>
    <dgm:cxn modelId="{138BF02D-BBC0-AB4A-957D-1A223AF91C44}" srcId="{F8023891-249D-FD4E-9C89-120948B64232}" destId="{B7E543CB-E284-7545-9447-01A592A88460}" srcOrd="2" destOrd="0" parTransId="{B1DE8D0A-A183-0F4D-86FE-E7CF84841C3F}" sibTransId="{5EC57A99-1C26-1C45-9147-A20A783BFAB1}"/>
    <dgm:cxn modelId="{17B21E41-34D8-6A4D-8481-E675FE55F4F4}" type="presOf" srcId="{7820EF2D-0B02-914B-8BAA-6345D16153CA}" destId="{DDA97A26-E727-7447-8E5B-E2C184C77CB1}" srcOrd="0" destOrd="5" presId="urn:microsoft.com/office/officeart/2005/8/layout/hList1"/>
    <dgm:cxn modelId="{AB8FFC03-A1BC-FC4F-9115-155580F0CDA5}" srcId="{F8023891-249D-FD4E-9C89-120948B64232}" destId="{62E29C63-3E51-4845-81DF-D73EA458FC1A}" srcOrd="5" destOrd="0" parTransId="{3E8FF8B3-E605-9B45-8137-44FAFB49D226}" sibTransId="{FCBA28A0-2BB0-4E45-937F-9CFB39B0819E}"/>
    <dgm:cxn modelId="{23668DDC-A5E3-664A-A833-FB985EC5DFAE}" srcId="{460574F7-C344-DD4A-9BDE-2ED9F9BF9294}" destId="{2A45ACE7-FAEE-F845-A83C-66659C2C37D6}" srcOrd="3" destOrd="0" parTransId="{07A0BE3F-DA27-6345-819F-95413DA538D8}" sibTransId="{92035F40-CBA6-624F-AE72-95FE5146CAB1}"/>
    <dgm:cxn modelId="{875A966A-8E94-0A43-9129-A677F3F51D9B}" type="presOf" srcId="{163A2E44-1147-AA4C-9174-067B9FF06D4B}" destId="{B8250891-CA17-1746-9970-5FA78D9B0FD9}" srcOrd="0" destOrd="1" presId="urn:microsoft.com/office/officeart/2005/8/layout/hList1"/>
    <dgm:cxn modelId="{C46D0EEA-3C3B-D04A-9A4B-E3106F943FB1}" type="presOf" srcId="{C8D14337-3DDD-1E4A-A92F-305CE0BA91B7}" destId="{B8250891-CA17-1746-9970-5FA78D9B0FD9}" srcOrd="0" destOrd="0" presId="urn:microsoft.com/office/officeart/2005/8/layout/hList1"/>
    <dgm:cxn modelId="{4DD9BDD3-778B-9841-8F17-17C9598FF864}" srcId="{460574F7-C344-DD4A-9BDE-2ED9F9BF9294}" destId="{E7E7903E-5CA5-0148-96ED-43FCD6A3A489}" srcOrd="2" destOrd="0" parTransId="{AE102634-C2B0-4446-A446-6F4C2BDAA920}" sibTransId="{E904BA0E-F15C-364D-A57A-78517314E49E}"/>
    <dgm:cxn modelId="{32A8191F-AF9A-8642-BBB1-CC71D6D7E6FB}" type="presOf" srcId="{5C35A287-F219-7541-8C1C-748530881224}" destId="{2B011836-1D3B-E544-AD78-4EA087C686C0}" srcOrd="0" destOrd="2" presId="urn:microsoft.com/office/officeart/2005/8/layout/hList1"/>
    <dgm:cxn modelId="{EF9E165C-E108-1F43-9F8C-0C286F52E9D2}" type="presOf" srcId="{9485EAE2-9E8F-4149-AE68-57C24C394AC8}" destId="{B8250891-CA17-1746-9970-5FA78D9B0FD9}" srcOrd="0" destOrd="3" presId="urn:microsoft.com/office/officeart/2005/8/layout/hList1"/>
    <dgm:cxn modelId="{9196019D-0C8C-F44B-BC37-F2836EEB8A7C}" srcId="{460574F7-C344-DD4A-9BDE-2ED9F9BF9294}" destId="{F5DDD44F-0310-3D46-98D2-CE3DD09A7F0D}" srcOrd="1" destOrd="0" parTransId="{693FE8CA-C872-8D41-A8CA-F5CFE2D265CC}" sibTransId="{342C3768-61E0-7C4C-8B5C-9384C417C1F5}"/>
    <dgm:cxn modelId="{342B78BC-0E95-C445-BCA6-DBD85718FE01}" srcId="{F8023891-249D-FD4E-9C89-120948B64232}" destId="{6BD31007-2DEE-3248-A3EB-4E1EA11CC656}" srcOrd="4" destOrd="0" parTransId="{8914F579-3EEE-0744-99B4-66D84EE0DA8F}" sibTransId="{B6CD3593-D1AB-074A-9DA8-9240AB892BC9}"/>
    <dgm:cxn modelId="{C9CAB74D-B277-1246-83E8-07DBDAAAA680}" type="presOf" srcId="{B7E543CB-E284-7545-9447-01A592A88460}" destId="{B8250891-CA17-1746-9970-5FA78D9B0FD9}" srcOrd="0" destOrd="2" presId="urn:microsoft.com/office/officeart/2005/8/layout/hList1"/>
    <dgm:cxn modelId="{74D5CC61-8927-DC4B-B8E5-DD233565FE0A}" srcId="{6D61A754-6A7D-0145-ABA7-F346BD91F83D}" destId="{C833692D-B375-D04F-BB11-13B321F78DE0}" srcOrd="0" destOrd="0" parTransId="{7E0195EF-FBD4-FD4A-9777-5254AE89812B}" sibTransId="{D14EFD1F-2CF7-6045-95EE-9D6518EB925B}"/>
    <dgm:cxn modelId="{76C401F2-1BD5-CF49-B708-5D64602C5244}" srcId="{F8023891-249D-FD4E-9C89-120948B64232}" destId="{163A2E44-1147-AA4C-9174-067B9FF06D4B}" srcOrd="1" destOrd="0" parTransId="{18037446-C830-6847-97C5-03C34AF90A65}" sibTransId="{037C84B4-3490-574F-BD4A-9B06A2DF4AA8}"/>
    <dgm:cxn modelId="{F11C4393-0828-F245-90AD-2D3A544F90B4}" srcId="{6D61A754-6A7D-0145-ABA7-F346BD91F83D}" destId="{C40B3D01-B7EA-0640-958D-2B999401A658}" srcOrd="4" destOrd="0" parTransId="{3E81849B-F967-D543-8D78-9FC896488016}" sibTransId="{2FDC72B0-CAAA-934D-A1CA-98CB21E3D618}"/>
    <dgm:cxn modelId="{89D3B5A0-1E5F-D243-9110-3D798F64E8C8}" srcId="{F8023891-249D-FD4E-9C89-120948B64232}" destId="{9485EAE2-9E8F-4149-AE68-57C24C394AC8}" srcOrd="3" destOrd="0" parTransId="{E24B363E-0125-5E4F-BE4E-7F8D676003DD}" sibTransId="{E46F0454-2936-184D-B6A4-DC82BFE71808}"/>
    <dgm:cxn modelId="{BC026F83-9FB6-7441-A1E1-2B486B078B5D}" type="presOf" srcId="{2DD07BDA-5015-484E-881E-BEB3D389B1A7}" destId="{2B011836-1D3B-E544-AD78-4EA087C686C0}" srcOrd="0" destOrd="1" presId="urn:microsoft.com/office/officeart/2005/8/layout/hList1"/>
    <dgm:cxn modelId="{7583932D-2A66-0D47-9A56-0289360F53E0}" srcId="{C5727D3A-6B49-4E45-A55E-F9BE69574059}" destId="{6D61A754-6A7D-0145-ABA7-F346BD91F83D}" srcOrd="0" destOrd="0" parTransId="{6CA7210A-CD9A-F54F-82AF-F3717B70765A}" sibTransId="{69576948-D15E-FD49-B1E3-002B0CF40774}"/>
    <dgm:cxn modelId="{48D43588-B9D4-7547-BF02-9C0DF4FFBB01}" srcId="{6D61A754-6A7D-0145-ABA7-F346BD91F83D}" destId="{5C35A287-F219-7541-8C1C-748530881224}" srcOrd="2" destOrd="0" parTransId="{5B8E56C4-E2C7-AB41-900C-E7BA8C7E60F0}" sibTransId="{31476A77-A594-9B49-B451-02F426A40BB9}"/>
    <dgm:cxn modelId="{61B4C5BC-2A0F-9448-B737-BC207C2C27CC}" type="presOf" srcId="{F412FF9D-23CF-AD40-AEE2-432C2A67EDDF}" destId="{2B011836-1D3B-E544-AD78-4EA087C686C0}" srcOrd="0" destOrd="3" presId="urn:microsoft.com/office/officeart/2005/8/layout/hList1"/>
    <dgm:cxn modelId="{49F2AB1F-9BDA-2443-8065-7A46006452A9}" type="presOf" srcId="{6BD31007-2DEE-3248-A3EB-4E1EA11CC656}" destId="{B8250891-CA17-1746-9970-5FA78D9B0FD9}" srcOrd="0" destOrd="4" presId="urn:microsoft.com/office/officeart/2005/8/layout/hList1"/>
    <dgm:cxn modelId="{8CC27215-1F3F-A347-B9A1-70729BCEC573}" srcId="{460574F7-C344-DD4A-9BDE-2ED9F9BF9294}" destId="{D8806AF1-B5BC-3E49-918E-62950FC1A465}" srcOrd="4" destOrd="0" parTransId="{DE86F959-2022-1745-8335-C8636CC7123A}" sibTransId="{8A56A6BC-0EDA-2249-BFCC-1BBAF1171B6F}"/>
    <dgm:cxn modelId="{2E3852EA-08C8-1545-8294-3F8C2DC586A5}" type="presOf" srcId="{C40B3D01-B7EA-0640-958D-2B999401A658}" destId="{2B011836-1D3B-E544-AD78-4EA087C686C0}" srcOrd="0" destOrd="4" presId="urn:microsoft.com/office/officeart/2005/8/layout/hList1"/>
    <dgm:cxn modelId="{288377BC-DE78-2047-A94D-37E2EC017BEB}" srcId="{460574F7-C344-DD4A-9BDE-2ED9F9BF9294}" destId="{E846D3D5-F1DD-6646-9DAD-A2CF66E1880E}" srcOrd="0" destOrd="0" parTransId="{B0977F24-900F-454B-B6CB-6C152F0374B0}" sibTransId="{D31551BD-E908-7A4A-B553-3B7B73E6F2D1}"/>
    <dgm:cxn modelId="{B8E078B2-EDCC-664F-8FCE-E149F6D104F8}" type="presOf" srcId="{62E29C63-3E51-4845-81DF-D73EA458FC1A}" destId="{B8250891-CA17-1746-9970-5FA78D9B0FD9}" srcOrd="0" destOrd="5" presId="urn:microsoft.com/office/officeart/2005/8/layout/hList1"/>
    <dgm:cxn modelId="{31FE17E8-7C06-414E-834C-0BA43FEBC73B}" type="presOf" srcId="{2E0C716E-0F42-8F49-8AE4-F9396C6C01D8}" destId="{DDA97A26-E727-7447-8E5B-E2C184C77CB1}" srcOrd="0" destOrd="6" presId="urn:microsoft.com/office/officeart/2005/8/layout/hList1"/>
    <dgm:cxn modelId="{23E094A3-4D51-F943-AE5F-6942C0E73962}" type="presOf" srcId="{F8023891-249D-FD4E-9C89-120948B64232}" destId="{EEBC21FD-AD0C-EE4A-A25C-CC105BF4E077}" srcOrd="0" destOrd="0" presId="urn:microsoft.com/office/officeart/2005/8/layout/hList1"/>
    <dgm:cxn modelId="{A696EB23-BDFC-2A40-A825-1A277E4FAF4E}" type="presParOf" srcId="{93FA496B-A767-C248-8E47-42E8BE33FAB2}" destId="{940F3E0F-C391-7D42-B177-DB7B13AA0811}" srcOrd="0" destOrd="0" presId="urn:microsoft.com/office/officeart/2005/8/layout/hList1"/>
    <dgm:cxn modelId="{6945ADFB-16E6-2A48-9325-E9D03A12423A}" type="presParOf" srcId="{940F3E0F-C391-7D42-B177-DB7B13AA0811}" destId="{81A0098A-1349-4349-ACF7-33A415E80C82}" srcOrd="0" destOrd="0" presId="urn:microsoft.com/office/officeart/2005/8/layout/hList1"/>
    <dgm:cxn modelId="{551BCB30-F216-2F4D-B421-AD60C00B0E48}" type="presParOf" srcId="{940F3E0F-C391-7D42-B177-DB7B13AA0811}" destId="{2B011836-1D3B-E544-AD78-4EA087C686C0}" srcOrd="1" destOrd="0" presId="urn:microsoft.com/office/officeart/2005/8/layout/hList1"/>
    <dgm:cxn modelId="{D0D4ACE3-17CF-6C4E-BA85-E3C5DDA72ABD}" type="presParOf" srcId="{93FA496B-A767-C248-8E47-42E8BE33FAB2}" destId="{A4534C3E-E215-384A-9764-721274B6179B}" srcOrd="1" destOrd="0" presId="urn:microsoft.com/office/officeart/2005/8/layout/hList1"/>
    <dgm:cxn modelId="{BF150F9A-87E7-2842-A652-FA65F04067AC}" type="presParOf" srcId="{93FA496B-A767-C248-8E47-42E8BE33FAB2}" destId="{6FE9F776-F5C3-E849-AD25-851E50251193}" srcOrd="2" destOrd="0" presId="urn:microsoft.com/office/officeart/2005/8/layout/hList1"/>
    <dgm:cxn modelId="{EF246146-3E6C-F746-92A0-4FB70449DD8F}" type="presParOf" srcId="{6FE9F776-F5C3-E849-AD25-851E50251193}" destId="{EEBC21FD-AD0C-EE4A-A25C-CC105BF4E077}" srcOrd="0" destOrd="0" presId="urn:microsoft.com/office/officeart/2005/8/layout/hList1"/>
    <dgm:cxn modelId="{AA16EFC1-476A-9242-A232-4549AEEC6801}" type="presParOf" srcId="{6FE9F776-F5C3-E849-AD25-851E50251193}" destId="{B8250891-CA17-1746-9970-5FA78D9B0FD9}" srcOrd="1" destOrd="0" presId="urn:microsoft.com/office/officeart/2005/8/layout/hList1"/>
    <dgm:cxn modelId="{F623BF8F-C885-1742-AEFD-8FA1F4D30C1A}" type="presParOf" srcId="{93FA496B-A767-C248-8E47-42E8BE33FAB2}" destId="{18DE1142-785C-4640-8614-0D277423F8E3}" srcOrd="3" destOrd="0" presId="urn:microsoft.com/office/officeart/2005/8/layout/hList1"/>
    <dgm:cxn modelId="{0D0771CF-7B15-294D-A106-55824A9D8457}" type="presParOf" srcId="{93FA496B-A767-C248-8E47-42E8BE33FAB2}" destId="{E726E528-643E-004E-BCC8-5F2E6B6349D3}" srcOrd="4" destOrd="0" presId="urn:microsoft.com/office/officeart/2005/8/layout/hList1"/>
    <dgm:cxn modelId="{80021F33-F9F2-CB45-8F55-6CCF671583B0}" type="presParOf" srcId="{E726E528-643E-004E-BCC8-5F2E6B6349D3}" destId="{EB42FF1A-C6AA-9E4B-B520-E1E1C4B862DE}" srcOrd="0" destOrd="0" presId="urn:microsoft.com/office/officeart/2005/8/layout/hList1"/>
    <dgm:cxn modelId="{1CF6F6BF-C469-FF44-BFB0-01AE860B79A7}" type="presParOf" srcId="{E726E528-643E-004E-BCC8-5F2E6B6349D3}" destId="{DDA97A26-E727-7447-8E5B-E2C184C77C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727D3A-6B49-4E45-A55E-F9BE69574059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1A754-6A7D-0145-ABA7-F346BD91F83D}">
      <dgm:prSet phldrT="[Text]"/>
      <dgm:spPr/>
      <dgm:t>
        <a:bodyPr/>
        <a:lstStyle/>
        <a:p>
          <a:r>
            <a:rPr lang="en-US" dirty="0" smtClean="0"/>
            <a:t>Fixed Wireless</a:t>
          </a:r>
        </a:p>
      </dgm:t>
    </dgm:pt>
    <dgm:pt modelId="{6CA7210A-CD9A-F54F-82AF-F3717B70765A}" type="parTrans" cxnId="{7583932D-2A66-0D47-9A56-0289360F53E0}">
      <dgm:prSet/>
      <dgm:spPr/>
      <dgm:t>
        <a:bodyPr/>
        <a:lstStyle/>
        <a:p>
          <a:endParaRPr lang="en-US"/>
        </a:p>
      </dgm:t>
    </dgm:pt>
    <dgm:pt modelId="{69576948-D15E-FD49-B1E3-002B0CF40774}" type="sibTrans" cxnId="{7583932D-2A66-0D47-9A56-0289360F53E0}">
      <dgm:prSet/>
      <dgm:spPr/>
      <dgm:t>
        <a:bodyPr/>
        <a:lstStyle/>
        <a:p>
          <a:endParaRPr lang="en-US"/>
        </a:p>
      </dgm:t>
    </dgm:pt>
    <dgm:pt modelId="{F8023891-249D-FD4E-9C89-120948B64232}">
      <dgm:prSet phldrT="[Text]"/>
      <dgm:spPr/>
      <dgm:t>
        <a:bodyPr/>
        <a:lstStyle/>
        <a:p>
          <a:r>
            <a:rPr lang="en-US" dirty="0" smtClean="0"/>
            <a:t>Satellite</a:t>
          </a:r>
          <a:endParaRPr lang="en-US" dirty="0"/>
        </a:p>
      </dgm:t>
    </dgm:pt>
    <dgm:pt modelId="{FEAF2A2F-BC36-1045-82FF-32FB4FCCAF10}" type="parTrans" cxnId="{27AE7119-1EB9-E140-8467-F9B110B7A690}">
      <dgm:prSet/>
      <dgm:spPr/>
      <dgm:t>
        <a:bodyPr/>
        <a:lstStyle/>
        <a:p>
          <a:endParaRPr lang="en-US"/>
        </a:p>
      </dgm:t>
    </dgm:pt>
    <dgm:pt modelId="{E0B3718A-29BE-0C43-B479-6C1C3EF29ECE}" type="sibTrans" cxnId="{27AE7119-1EB9-E140-8467-F9B110B7A690}">
      <dgm:prSet/>
      <dgm:spPr/>
      <dgm:t>
        <a:bodyPr/>
        <a:lstStyle/>
        <a:p>
          <a:endParaRPr lang="en-US"/>
        </a:p>
      </dgm:t>
    </dgm:pt>
    <dgm:pt modelId="{460574F7-C344-DD4A-9BDE-2ED9F9BF9294}">
      <dgm:prSet phldrT="[Text]"/>
      <dgm:spPr/>
      <dgm:t>
        <a:bodyPr/>
        <a:lstStyle/>
        <a:p>
          <a:r>
            <a:rPr lang="en-US" dirty="0" smtClean="0"/>
            <a:t>Wi-Fi Hot Spots</a:t>
          </a:r>
          <a:endParaRPr lang="en-US" dirty="0"/>
        </a:p>
      </dgm:t>
    </dgm:pt>
    <dgm:pt modelId="{E09182A6-C0E0-E049-8B84-FB6E8477E578}" type="parTrans" cxnId="{BEB02014-BAF8-BF46-967A-2D6A5DA30B8C}">
      <dgm:prSet/>
      <dgm:spPr/>
      <dgm:t>
        <a:bodyPr/>
        <a:lstStyle/>
        <a:p>
          <a:endParaRPr lang="en-US"/>
        </a:p>
      </dgm:t>
    </dgm:pt>
    <dgm:pt modelId="{AB166A0C-80BE-934F-A875-EB866EE57D5C}" type="sibTrans" cxnId="{BEB02014-BAF8-BF46-967A-2D6A5DA30B8C}">
      <dgm:prSet/>
      <dgm:spPr/>
      <dgm:t>
        <a:bodyPr/>
        <a:lstStyle/>
        <a:p>
          <a:endParaRPr lang="en-US"/>
        </a:p>
      </dgm:t>
    </dgm:pt>
    <dgm:pt modelId="{C833692D-B375-D04F-BB11-13B321F78DE0}">
      <dgm:prSet phldrT="[Text]"/>
      <dgm:spPr/>
      <dgm:t>
        <a:bodyPr/>
        <a:lstStyle/>
        <a:p>
          <a:r>
            <a:rPr lang="en-US" dirty="0" smtClean="0"/>
            <a:t>Limited bandwidth (less than 10 Mb)</a:t>
          </a:r>
        </a:p>
      </dgm:t>
    </dgm:pt>
    <dgm:pt modelId="{7E0195EF-FBD4-FD4A-9777-5254AE89812B}" type="parTrans" cxnId="{74D5CC61-8927-DC4B-B8E5-DD233565FE0A}">
      <dgm:prSet/>
      <dgm:spPr/>
      <dgm:t>
        <a:bodyPr/>
        <a:lstStyle/>
        <a:p>
          <a:endParaRPr lang="en-US"/>
        </a:p>
      </dgm:t>
    </dgm:pt>
    <dgm:pt modelId="{D14EFD1F-2CF7-6045-95EE-9D6518EB925B}" type="sibTrans" cxnId="{74D5CC61-8927-DC4B-B8E5-DD233565FE0A}">
      <dgm:prSet/>
      <dgm:spPr/>
      <dgm:t>
        <a:bodyPr/>
        <a:lstStyle/>
        <a:p>
          <a:endParaRPr lang="en-US"/>
        </a:p>
      </dgm:t>
    </dgm:pt>
    <dgm:pt modelId="{C8D14337-3DDD-1E4A-A92F-305CE0BA91B7}">
      <dgm:prSet phldrT="[Text]"/>
      <dgm:spPr/>
      <dgm:t>
        <a:bodyPr/>
        <a:lstStyle/>
        <a:p>
          <a:r>
            <a:rPr lang="en-US" dirty="0" smtClean="0"/>
            <a:t>Up to 12 Mb</a:t>
          </a:r>
          <a:endParaRPr lang="en-US" dirty="0"/>
        </a:p>
      </dgm:t>
    </dgm:pt>
    <dgm:pt modelId="{0D22D154-3135-F142-8996-B38854836FB7}" type="parTrans" cxnId="{6A29DC77-F1F6-864F-992A-20FFA6417641}">
      <dgm:prSet/>
      <dgm:spPr/>
      <dgm:t>
        <a:bodyPr/>
        <a:lstStyle/>
        <a:p>
          <a:endParaRPr lang="en-US"/>
        </a:p>
      </dgm:t>
    </dgm:pt>
    <dgm:pt modelId="{C21C5A0C-7DBB-7F44-8D35-37EB1E066E36}" type="sibTrans" cxnId="{6A29DC77-F1F6-864F-992A-20FFA6417641}">
      <dgm:prSet/>
      <dgm:spPr/>
      <dgm:t>
        <a:bodyPr/>
        <a:lstStyle/>
        <a:p>
          <a:endParaRPr lang="en-US"/>
        </a:p>
      </dgm:t>
    </dgm:pt>
    <dgm:pt modelId="{5C35A287-F219-7541-8C1C-748530881224}">
      <dgm:prSet phldrT="[Text]"/>
      <dgm:spPr/>
      <dgm:t>
        <a:bodyPr/>
        <a:lstStyle/>
        <a:p>
          <a:r>
            <a:rPr lang="en-US" dirty="0" smtClean="0"/>
            <a:t>Reliable, low latency &amp; secure</a:t>
          </a:r>
        </a:p>
      </dgm:t>
    </dgm:pt>
    <dgm:pt modelId="{5B8E56C4-E2C7-AB41-900C-E7BA8C7E60F0}" type="parTrans" cxnId="{48D43588-B9D4-7547-BF02-9C0DF4FFBB01}">
      <dgm:prSet/>
      <dgm:spPr/>
      <dgm:t>
        <a:bodyPr/>
        <a:lstStyle/>
        <a:p>
          <a:endParaRPr lang="en-US"/>
        </a:p>
      </dgm:t>
    </dgm:pt>
    <dgm:pt modelId="{31476A77-A594-9B49-B451-02F426A40BB9}" type="sibTrans" cxnId="{48D43588-B9D4-7547-BF02-9C0DF4FFBB01}">
      <dgm:prSet/>
      <dgm:spPr/>
      <dgm:t>
        <a:bodyPr/>
        <a:lstStyle/>
        <a:p>
          <a:endParaRPr lang="en-US"/>
        </a:p>
      </dgm:t>
    </dgm:pt>
    <dgm:pt modelId="{F5DDD44F-0310-3D46-98D2-CE3DD09A7F0D}">
      <dgm:prSet phldrT="[Text]"/>
      <dgm:spPr/>
      <dgm:t>
        <a:bodyPr/>
        <a:lstStyle/>
        <a:p>
          <a:r>
            <a:rPr lang="en-US" dirty="0" smtClean="0"/>
            <a:t>Speed depends on wired connection and electronics</a:t>
          </a:r>
          <a:endParaRPr lang="en-US" dirty="0"/>
        </a:p>
      </dgm:t>
    </dgm:pt>
    <dgm:pt modelId="{693FE8CA-C872-8D41-A8CA-F5CFE2D265CC}" type="parTrans" cxnId="{9196019D-0C8C-F44B-BC37-F2836EEB8A7C}">
      <dgm:prSet/>
      <dgm:spPr/>
      <dgm:t>
        <a:bodyPr/>
        <a:lstStyle/>
        <a:p>
          <a:endParaRPr lang="en-US"/>
        </a:p>
      </dgm:t>
    </dgm:pt>
    <dgm:pt modelId="{342C3768-61E0-7C4C-8B5C-9384C417C1F5}" type="sibTrans" cxnId="{9196019D-0C8C-F44B-BC37-F2836EEB8A7C}">
      <dgm:prSet/>
      <dgm:spPr/>
      <dgm:t>
        <a:bodyPr/>
        <a:lstStyle/>
        <a:p>
          <a:endParaRPr lang="en-US"/>
        </a:p>
      </dgm:t>
    </dgm:pt>
    <dgm:pt modelId="{F412FF9D-23CF-AD40-AEE2-432C2A67EDDF}">
      <dgm:prSet phldrT="[Text]"/>
      <dgm:spPr/>
      <dgm:t>
        <a:bodyPr/>
        <a:lstStyle/>
        <a:p>
          <a:r>
            <a:rPr lang="en-US" dirty="0" smtClean="0"/>
            <a:t>Inexpensive to install</a:t>
          </a:r>
        </a:p>
      </dgm:t>
    </dgm:pt>
    <dgm:pt modelId="{12B557B7-68E7-534E-A1BC-8D317BFC573D}" type="parTrans" cxnId="{2B0BC0E3-016E-D846-9802-CCE99D62C39F}">
      <dgm:prSet/>
      <dgm:spPr/>
      <dgm:t>
        <a:bodyPr/>
        <a:lstStyle/>
        <a:p>
          <a:endParaRPr lang="en-US"/>
        </a:p>
      </dgm:t>
    </dgm:pt>
    <dgm:pt modelId="{19B7CB39-E6A4-0745-A401-EF515AC3B29F}" type="sibTrans" cxnId="{2B0BC0E3-016E-D846-9802-CCE99D62C39F}">
      <dgm:prSet/>
      <dgm:spPr/>
      <dgm:t>
        <a:bodyPr/>
        <a:lstStyle/>
        <a:p>
          <a:endParaRPr lang="en-US"/>
        </a:p>
      </dgm:t>
    </dgm:pt>
    <dgm:pt modelId="{C40B3D01-B7EA-0640-958D-2B999401A658}">
      <dgm:prSet phldrT="[Text]"/>
      <dgm:spPr/>
      <dgm:t>
        <a:bodyPr/>
        <a:lstStyle/>
        <a:p>
          <a:r>
            <a:rPr lang="en-US" dirty="0" smtClean="0"/>
            <a:t>Upgrade via electronics and bandwidth to the tower</a:t>
          </a:r>
        </a:p>
      </dgm:t>
    </dgm:pt>
    <dgm:pt modelId="{3E81849B-F967-D543-8D78-9FC896488016}" type="parTrans" cxnId="{F11C4393-0828-F245-90AD-2D3A544F90B4}">
      <dgm:prSet/>
      <dgm:spPr/>
      <dgm:t>
        <a:bodyPr/>
        <a:lstStyle/>
        <a:p>
          <a:endParaRPr lang="en-US"/>
        </a:p>
      </dgm:t>
    </dgm:pt>
    <dgm:pt modelId="{2FDC72B0-CAAA-934D-A1CA-98CB21E3D618}" type="sibTrans" cxnId="{F11C4393-0828-F245-90AD-2D3A544F90B4}">
      <dgm:prSet/>
      <dgm:spPr/>
      <dgm:t>
        <a:bodyPr/>
        <a:lstStyle/>
        <a:p>
          <a:endParaRPr lang="en-US"/>
        </a:p>
      </dgm:t>
    </dgm:pt>
    <dgm:pt modelId="{62E29C63-3E51-4845-81DF-D73EA458FC1A}">
      <dgm:prSet phldrT="[Text]"/>
      <dgm:spPr/>
      <dgm:t>
        <a:bodyPr/>
        <a:lstStyle/>
        <a:p>
          <a:endParaRPr lang="en-US" dirty="0"/>
        </a:p>
      </dgm:t>
    </dgm:pt>
    <dgm:pt modelId="{3E8FF8B3-E605-9B45-8137-44FAFB49D226}" type="parTrans" cxnId="{AB8FFC03-A1BC-FC4F-9115-155580F0CDA5}">
      <dgm:prSet/>
      <dgm:spPr/>
      <dgm:t>
        <a:bodyPr/>
        <a:lstStyle/>
        <a:p>
          <a:endParaRPr lang="en-US"/>
        </a:p>
      </dgm:t>
    </dgm:pt>
    <dgm:pt modelId="{FCBA28A0-2BB0-4E45-937F-9CFB39B0819E}" type="sibTrans" cxnId="{AB8FFC03-A1BC-FC4F-9115-155580F0CDA5}">
      <dgm:prSet/>
      <dgm:spPr/>
      <dgm:t>
        <a:bodyPr/>
        <a:lstStyle/>
        <a:p>
          <a:endParaRPr lang="en-US"/>
        </a:p>
      </dgm:t>
    </dgm:pt>
    <dgm:pt modelId="{B7E543CB-E284-7545-9447-01A592A88460}">
      <dgm:prSet phldrT="[Text]"/>
      <dgm:spPr/>
      <dgm:t>
        <a:bodyPr/>
        <a:lstStyle/>
        <a:p>
          <a:r>
            <a:rPr lang="en-US" dirty="0" smtClean="0"/>
            <a:t>High latency</a:t>
          </a:r>
          <a:endParaRPr lang="en-US" dirty="0"/>
        </a:p>
      </dgm:t>
    </dgm:pt>
    <dgm:pt modelId="{B1DE8D0A-A183-0F4D-86FE-E7CF84841C3F}" type="parTrans" cxnId="{138BF02D-BBC0-AB4A-957D-1A223AF91C44}">
      <dgm:prSet/>
      <dgm:spPr/>
      <dgm:t>
        <a:bodyPr/>
        <a:lstStyle/>
        <a:p>
          <a:endParaRPr lang="en-US"/>
        </a:p>
      </dgm:t>
    </dgm:pt>
    <dgm:pt modelId="{5EC57A99-1C26-1C45-9147-A20A783BFAB1}" type="sibTrans" cxnId="{138BF02D-BBC0-AB4A-957D-1A223AF91C44}">
      <dgm:prSet/>
      <dgm:spPr/>
      <dgm:t>
        <a:bodyPr/>
        <a:lstStyle/>
        <a:p>
          <a:endParaRPr lang="en-US"/>
        </a:p>
      </dgm:t>
    </dgm:pt>
    <dgm:pt modelId="{2DD07BDA-5015-484E-881E-BEB3D389B1A7}">
      <dgm:prSet phldrT="[Text]"/>
      <dgm:spPr/>
      <dgm:t>
        <a:bodyPr/>
        <a:lstStyle/>
        <a:p>
          <a:r>
            <a:rPr lang="en-US" dirty="0" smtClean="0"/>
            <a:t>Asymmetric</a:t>
          </a:r>
        </a:p>
      </dgm:t>
    </dgm:pt>
    <dgm:pt modelId="{BF431AA6-8FFF-CC40-B87A-836DDC6E8FE0}" type="parTrans" cxnId="{CA71DC9D-36B7-CB42-B58D-6AE9FC1261FF}">
      <dgm:prSet/>
      <dgm:spPr/>
      <dgm:t>
        <a:bodyPr/>
        <a:lstStyle/>
        <a:p>
          <a:endParaRPr lang="en-US"/>
        </a:p>
      </dgm:t>
    </dgm:pt>
    <dgm:pt modelId="{FB1E3E3F-3558-074B-8D21-E9E58875E13E}" type="sibTrans" cxnId="{CA71DC9D-36B7-CB42-B58D-6AE9FC1261FF}">
      <dgm:prSet/>
      <dgm:spPr/>
      <dgm:t>
        <a:bodyPr/>
        <a:lstStyle/>
        <a:p>
          <a:endParaRPr lang="en-US"/>
        </a:p>
      </dgm:t>
    </dgm:pt>
    <dgm:pt modelId="{163A2E44-1147-AA4C-9174-067B9FF06D4B}">
      <dgm:prSet phldrT="[Text]"/>
      <dgm:spPr/>
      <dgm:t>
        <a:bodyPr/>
        <a:lstStyle/>
        <a:p>
          <a:r>
            <a:rPr lang="en-US" dirty="0" smtClean="0"/>
            <a:t>Asymmetric</a:t>
          </a:r>
          <a:endParaRPr lang="en-US" dirty="0"/>
        </a:p>
      </dgm:t>
    </dgm:pt>
    <dgm:pt modelId="{18037446-C830-6847-97C5-03C34AF90A65}" type="parTrans" cxnId="{76C401F2-1BD5-CF49-B708-5D64602C5244}">
      <dgm:prSet/>
      <dgm:spPr/>
      <dgm:t>
        <a:bodyPr/>
        <a:lstStyle/>
        <a:p>
          <a:endParaRPr lang="en-US"/>
        </a:p>
      </dgm:t>
    </dgm:pt>
    <dgm:pt modelId="{037C84B4-3490-574F-BD4A-9B06A2DF4AA8}" type="sibTrans" cxnId="{76C401F2-1BD5-CF49-B708-5D64602C5244}">
      <dgm:prSet/>
      <dgm:spPr/>
      <dgm:t>
        <a:bodyPr/>
        <a:lstStyle/>
        <a:p>
          <a:endParaRPr lang="en-US"/>
        </a:p>
      </dgm:t>
    </dgm:pt>
    <dgm:pt modelId="{9485EAE2-9E8F-4149-AE68-57C24C394AC8}">
      <dgm:prSet phldrT="[Text]"/>
      <dgm:spPr/>
      <dgm:t>
        <a:bodyPr/>
        <a:lstStyle/>
        <a:p>
          <a:r>
            <a:rPr lang="en-US" dirty="0" smtClean="0"/>
            <a:t>Inexpensive to install</a:t>
          </a:r>
          <a:endParaRPr lang="en-US" dirty="0"/>
        </a:p>
      </dgm:t>
    </dgm:pt>
    <dgm:pt modelId="{E24B363E-0125-5E4F-BE4E-7F8D676003DD}" type="parTrans" cxnId="{89D3B5A0-1E5F-D243-9110-3D798F64E8C8}">
      <dgm:prSet/>
      <dgm:spPr/>
      <dgm:t>
        <a:bodyPr/>
        <a:lstStyle/>
        <a:p>
          <a:endParaRPr lang="en-US"/>
        </a:p>
      </dgm:t>
    </dgm:pt>
    <dgm:pt modelId="{E46F0454-2936-184D-B6A4-DC82BFE71808}" type="sibTrans" cxnId="{89D3B5A0-1E5F-D243-9110-3D798F64E8C8}">
      <dgm:prSet/>
      <dgm:spPr/>
      <dgm:t>
        <a:bodyPr/>
        <a:lstStyle/>
        <a:p>
          <a:endParaRPr lang="en-US"/>
        </a:p>
      </dgm:t>
    </dgm:pt>
    <dgm:pt modelId="{6BD31007-2DEE-3248-A3EB-4E1EA11CC656}">
      <dgm:prSet phldrT="[Text]"/>
      <dgm:spPr/>
      <dgm:t>
        <a:bodyPr/>
        <a:lstStyle/>
        <a:p>
          <a:r>
            <a:rPr lang="en-US" dirty="0" smtClean="0"/>
            <a:t>Upgrade via new satellites and end-user electronics</a:t>
          </a:r>
          <a:endParaRPr lang="en-US" dirty="0"/>
        </a:p>
      </dgm:t>
    </dgm:pt>
    <dgm:pt modelId="{8914F579-3EEE-0744-99B4-66D84EE0DA8F}" type="parTrans" cxnId="{342B78BC-0E95-C445-BCA6-DBD85718FE01}">
      <dgm:prSet/>
      <dgm:spPr/>
      <dgm:t>
        <a:bodyPr/>
        <a:lstStyle/>
        <a:p>
          <a:endParaRPr lang="en-US"/>
        </a:p>
      </dgm:t>
    </dgm:pt>
    <dgm:pt modelId="{B6CD3593-D1AB-074A-9DA8-9240AB892BC9}" type="sibTrans" cxnId="{342B78BC-0E95-C445-BCA6-DBD85718FE01}">
      <dgm:prSet/>
      <dgm:spPr/>
      <dgm:t>
        <a:bodyPr/>
        <a:lstStyle/>
        <a:p>
          <a:endParaRPr lang="en-US"/>
        </a:p>
      </dgm:t>
    </dgm:pt>
    <dgm:pt modelId="{2A45ACE7-FAEE-F845-A83C-66659C2C37D6}">
      <dgm:prSet phldrT="[Text]"/>
      <dgm:spPr/>
      <dgm:t>
        <a:bodyPr/>
        <a:lstStyle/>
        <a:p>
          <a:r>
            <a:rPr lang="en-US" dirty="0" smtClean="0"/>
            <a:t>Promoted by cellular carriers to offload from cell network</a:t>
          </a:r>
          <a:endParaRPr lang="en-US" dirty="0"/>
        </a:p>
      </dgm:t>
    </dgm:pt>
    <dgm:pt modelId="{07A0BE3F-DA27-6345-819F-95413DA538D8}" type="parTrans" cxnId="{23668DDC-A5E3-664A-A833-FB985EC5DFAE}">
      <dgm:prSet/>
      <dgm:spPr/>
      <dgm:t>
        <a:bodyPr/>
        <a:lstStyle/>
        <a:p>
          <a:endParaRPr lang="en-US"/>
        </a:p>
      </dgm:t>
    </dgm:pt>
    <dgm:pt modelId="{92035F40-CBA6-624F-AE72-95FE5146CAB1}" type="sibTrans" cxnId="{23668DDC-A5E3-664A-A833-FB985EC5DFAE}">
      <dgm:prSet/>
      <dgm:spPr/>
      <dgm:t>
        <a:bodyPr/>
        <a:lstStyle/>
        <a:p>
          <a:endParaRPr lang="en-US"/>
        </a:p>
      </dgm:t>
    </dgm:pt>
    <dgm:pt modelId="{E846D3D5-F1DD-6646-9DAD-A2CF66E1880E}">
      <dgm:prSet phldrT="[Text]"/>
      <dgm:spPr/>
      <dgm:t>
        <a:bodyPr/>
        <a:lstStyle/>
        <a:p>
          <a:r>
            <a:rPr lang="en-US" dirty="0" smtClean="0"/>
            <a:t>Free and subscription-based</a:t>
          </a:r>
          <a:endParaRPr lang="en-US" dirty="0"/>
        </a:p>
      </dgm:t>
    </dgm:pt>
    <dgm:pt modelId="{B0977F24-900F-454B-B6CB-6C152F0374B0}" type="parTrans" cxnId="{288377BC-DE78-2047-A94D-37E2EC017BEB}">
      <dgm:prSet/>
      <dgm:spPr/>
      <dgm:t>
        <a:bodyPr/>
        <a:lstStyle/>
        <a:p>
          <a:endParaRPr lang="en-US"/>
        </a:p>
      </dgm:t>
    </dgm:pt>
    <dgm:pt modelId="{D31551BD-E908-7A4A-B553-3B7B73E6F2D1}" type="sibTrans" cxnId="{288377BC-DE78-2047-A94D-37E2EC017BEB}">
      <dgm:prSet/>
      <dgm:spPr/>
      <dgm:t>
        <a:bodyPr/>
        <a:lstStyle/>
        <a:p>
          <a:endParaRPr lang="en-US"/>
        </a:p>
      </dgm:t>
    </dgm:pt>
    <dgm:pt modelId="{7820EF2D-0B02-914B-8BAA-6345D16153CA}">
      <dgm:prSet phldrT="[Text]"/>
      <dgm:spPr/>
      <dgm:t>
        <a:bodyPr/>
        <a:lstStyle/>
        <a:p>
          <a:r>
            <a:rPr lang="en-US" dirty="0" smtClean="0"/>
            <a:t>Inexpensive to deploy</a:t>
          </a:r>
          <a:endParaRPr lang="en-US" dirty="0"/>
        </a:p>
      </dgm:t>
    </dgm:pt>
    <dgm:pt modelId="{DE9F792F-EC2B-B540-9C68-DC76DA320FAD}" type="parTrans" cxnId="{44503CCF-28E1-B64E-BB97-C95823959F88}">
      <dgm:prSet/>
      <dgm:spPr/>
      <dgm:t>
        <a:bodyPr/>
        <a:lstStyle/>
        <a:p>
          <a:endParaRPr lang="en-US"/>
        </a:p>
      </dgm:t>
    </dgm:pt>
    <dgm:pt modelId="{DCACE763-82CE-6A44-B99D-8608DDE6AA81}" type="sibTrans" cxnId="{44503CCF-28E1-B64E-BB97-C95823959F88}">
      <dgm:prSet/>
      <dgm:spPr/>
      <dgm:t>
        <a:bodyPr/>
        <a:lstStyle/>
        <a:p>
          <a:endParaRPr lang="en-US"/>
        </a:p>
      </dgm:t>
    </dgm:pt>
    <dgm:pt modelId="{2E0C716E-0F42-8F49-8AE4-F9396C6C01D8}">
      <dgm:prSet phldrT="[Text]"/>
      <dgm:spPr/>
      <dgm:t>
        <a:bodyPr/>
        <a:lstStyle/>
        <a:p>
          <a:r>
            <a:rPr lang="en-US" dirty="0" smtClean="0"/>
            <a:t>Upgrade via wired service and electronics</a:t>
          </a:r>
          <a:endParaRPr lang="en-US" dirty="0"/>
        </a:p>
      </dgm:t>
    </dgm:pt>
    <dgm:pt modelId="{C1A3FA1D-6512-F14B-BB3D-05D72286FC88}" type="parTrans" cxnId="{8043AD0E-C436-5049-8852-8C853D04CE98}">
      <dgm:prSet/>
      <dgm:spPr/>
      <dgm:t>
        <a:bodyPr/>
        <a:lstStyle/>
        <a:p>
          <a:endParaRPr lang="en-US"/>
        </a:p>
      </dgm:t>
    </dgm:pt>
    <dgm:pt modelId="{7ED03124-C2A6-B34B-A0A0-3D6E0283075E}" type="sibTrans" cxnId="{8043AD0E-C436-5049-8852-8C853D04CE98}">
      <dgm:prSet/>
      <dgm:spPr/>
      <dgm:t>
        <a:bodyPr/>
        <a:lstStyle/>
        <a:p>
          <a:endParaRPr lang="en-US"/>
        </a:p>
      </dgm:t>
    </dgm:pt>
    <dgm:pt modelId="{3B0AEC70-4359-3A4D-AC3E-71BA66CD53A7}">
      <dgm:prSet phldrT="[Text]"/>
      <dgm:spPr/>
      <dgm:t>
        <a:bodyPr/>
        <a:lstStyle/>
        <a:p>
          <a:r>
            <a:rPr lang="en-US" dirty="0" smtClean="0"/>
            <a:t>Reliable and secure</a:t>
          </a:r>
          <a:endParaRPr lang="en-US" dirty="0"/>
        </a:p>
      </dgm:t>
    </dgm:pt>
    <dgm:pt modelId="{40E8A92E-1251-E148-BDD2-66511660F709}" type="parTrans" cxnId="{C03E609C-C94B-8D49-8460-63DC0307E51D}">
      <dgm:prSet/>
      <dgm:spPr/>
      <dgm:t>
        <a:bodyPr/>
        <a:lstStyle/>
        <a:p>
          <a:endParaRPr lang="en-US"/>
        </a:p>
      </dgm:t>
    </dgm:pt>
    <dgm:pt modelId="{352074EB-8BE4-FD45-A2DD-01AD8BB74E0E}" type="sibTrans" cxnId="{C03E609C-C94B-8D49-8460-63DC0307E51D}">
      <dgm:prSet/>
      <dgm:spPr/>
      <dgm:t>
        <a:bodyPr/>
        <a:lstStyle/>
        <a:p>
          <a:endParaRPr lang="en-US"/>
        </a:p>
      </dgm:t>
    </dgm:pt>
    <dgm:pt modelId="{30488C1E-8D6E-0A4E-BEDD-A3104498D636}">
      <dgm:prSet phldrT="[Text]"/>
      <dgm:spPr/>
      <dgm:t>
        <a:bodyPr/>
        <a:lstStyle/>
        <a:p>
          <a:r>
            <a:rPr lang="en-US" dirty="0" smtClean="0"/>
            <a:t>One speed; price based on usage</a:t>
          </a:r>
          <a:endParaRPr lang="en-US" dirty="0"/>
        </a:p>
      </dgm:t>
    </dgm:pt>
    <dgm:pt modelId="{02F34507-97A2-D949-90CB-69D6F409E229}" type="parTrans" cxnId="{CBEF6742-4BB3-F646-8E9E-B3D621C742DF}">
      <dgm:prSet/>
      <dgm:spPr/>
      <dgm:t>
        <a:bodyPr/>
        <a:lstStyle/>
        <a:p>
          <a:endParaRPr lang="en-US"/>
        </a:p>
      </dgm:t>
    </dgm:pt>
    <dgm:pt modelId="{6412B30F-1AF3-8A48-9317-099B298F8523}" type="sibTrans" cxnId="{CBEF6742-4BB3-F646-8E9E-B3D621C742DF}">
      <dgm:prSet/>
      <dgm:spPr/>
      <dgm:t>
        <a:bodyPr/>
        <a:lstStyle/>
        <a:p>
          <a:endParaRPr lang="en-US"/>
        </a:p>
      </dgm:t>
    </dgm:pt>
    <dgm:pt modelId="{1A4B737B-993B-7F47-9592-0A06482F2E06}">
      <dgm:prSet phldrT="[Text]"/>
      <dgm:spPr/>
      <dgm:t>
        <a:bodyPr/>
        <a:lstStyle/>
        <a:p>
          <a:r>
            <a:rPr lang="en-US" dirty="0" smtClean="0"/>
            <a:t>Generally unsecure</a:t>
          </a:r>
          <a:endParaRPr lang="en-US" dirty="0"/>
        </a:p>
      </dgm:t>
    </dgm:pt>
    <dgm:pt modelId="{2A13602F-9658-0A49-B21C-7F1745FABE7E}" type="parTrans" cxnId="{7E842744-174F-8A4F-A6F5-52F3B7B287F2}">
      <dgm:prSet/>
      <dgm:spPr/>
      <dgm:t>
        <a:bodyPr/>
        <a:lstStyle/>
        <a:p>
          <a:endParaRPr lang="en-US"/>
        </a:p>
      </dgm:t>
    </dgm:pt>
    <dgm:pt modelId="{5BFB3391-C41E-0B43-8585-6C9A0DB2DFD8}" type="sibTrans" cxnId="{7E842744-174F-8A4F-A6F5-52F3B7B287F2}">
      <dgm:prSet/>
      <dgm:spPr/>
      <dgm:t>
        <a:bodyPr/>
        <a:lstStyle/>
        <a:p>
          <a:endParaRPr lang="en-US"/>
        </a:p>
      </dgm:t>
    </dgm:pt>
    <dgm:pt modelId="{93FA496B-A767-C248-8E47-42E8BE33FAB2}" type="pres">
      <dgm:prSet presAssocID="{C5727D3A-6B49-4E45-A55E-F9BE69574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0F3E0F-C391-7D42-B177-DB7B13AA0811}" type="pres">
      <dgm:prSet presAssocID="{6D61A754-6A7D-0145-ABA7-F346BD91F83D}" presName="composite" presStyleCnt="0"/>
      <dgm:spPr/>
    </dgm:pt>
    <dgm:pt modelId="{81A0098A-1349-4349-ACF7-33A415E80C82}" type="pres">
      <dgm:prSet presAssocID="{6D61A754-6A7D-0145-ABA7-F346BD91F8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11836-1D3B-E544-AD78-4EA087C686C0}" type="pres">
      <dgm:prSet presAssocID="{6D61A754-6A7D-0145-ABA7-F346BD91F83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34C3E-E215-384A-9764-721274B6179B}" type="pres">
      <dgm:prSet presAssocID="{69576948-D15E-FD49-B1E3-002B0CF40774}" presName="space" presStyleCnt="0"/>
      <dgm:spPr/>
    </dgm:pt>
    <dgm:pt modelId="{6FE9F776-F5C3-E849-AD25-851E50251193}" type="pres">
      <dgm:prSet presAssocID="{F8023891-249D-FD4E-9C89-120948B64232}" presName="composite" presStyleCnt="0"/>
      <dgm:spPr/>
    </dgm:pt>
    <dgm:pt modelId="{EEBC21FD-AD0C-EE4A-A25C-CC105BF4E077}" type="pres">
      <dgm:prSet presAssocID="{F8023891-249D-FD4E-9C89-120948B642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50891-CA17-1746-9970-5FA78D9B0FD9}" type="pres">
      <dgm:prSet presAssocID="{F8023891-249D-FD4E-9C89-120948B6423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E1142-785C-4640-8614-0D277423F8E3}" type="pres">
      <dgm:prSet presAssocID="{E0B3718A-29BE-0C43-B479-6C1C3EF29ECE}" presName="space" presStyleCnt="0"/>
      <dgm:spPr/>
    </dgm:pt>
    <dgm:pt modelId="{E726E528-643E-004E-BCC8-5F2E6B6349D3}" type="pres">
      <dgm:prSet presAssocID="{460574F7-C344-DD4A-9BDE-2ED9F9BF9294}" presName="composite" presStyleCnt="0"/>
      <dgm:spPr/>
    </dgm:pt>
    <dgm:pt modelId="{EB42FF1A-C6AA-9E4B-B520-E1E1C4B862DE}" type="pres">
      <dgm:prSet presAssocID="{460574F7-C344-DD4A-9BDE-2ED9F9BF929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97A26-E727-7447-8E5B-E2C184C77CB1}" type="pres">
      <dgm:prSet presAssocID="{460574F7-C344-DD4A-9BDE-2ED9F9BF929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E7119-1EB9-E140-8467-F9B110B7A690}" srcId="{C5727D3A-6B49-4E45-A55E-F9BE69574059}" destId="{F8023891-249D-FD4E-9C89-120948B64232}" srcOrd="1" destOrd="0" parTransId="{FEAF2A2F-BC36-1045-82FF-32FB4FCCAF10}" sibTransId="{E0B3718A-29BE-0C43-B479-6C1C3EF29ECE}"/>
    <dgm:cxn modelId="{BEB097D2-6BD9-B348-85B0-3F75A0D26C26}" type="presOf" srcId="{2A45ACE7-FAEE-F845-A83C-66659C2C37D6}" destId="{DDA97A26-E727-7447-8E5B-E2C184C77CB1}" srcOrd="0" destOrd="3" presId="urn:microsoft.com/office/officeart/2005/8/layout/hList1"/>
    <dgm:cxn modelId="{2B0BC0E3-016E-D846-9802-CCE99D62C39F}" srcId="{6D61A754-6A7D-0145-ABA7-F346BD91F83D}" destId="{F412FF9D-23CF-AD40-AEE2-432C2A67EDDF}" srcOrd="3" destOrd="0" parTransId="{12B557B7-68E7-534E-A1BC-8D317BFC573D}" sibTransId="{19B7CB39-E6A4-0745-A401-EF515AC3B29F}"/>
    <dgm:cxn modelId="{7E842744-174F-8A4F-A6F5-52F3B7B287F2}" srcId="{460574F7-C344-DD4A-9BDE-2ED9F9BF9294}" destId="{1A4B737B-993B-7F47-9592-0A06482F2E06}" srcOrd="2" destOrd="0" parTransId="{2A13602F-9658-0A49-B21C-7F1745FABE7E}" sibTransId="{5BFB3391-C41E-0B43-8585-6C9A0DB2DFD8}"/>
    <dgm:cxn modelId="{44503CCF-28E1-B64E-BB97-C95823959F88}" srcId="{460574F7-C344-DD4A-9BDE-2ED9F9BF9294}" destId="{7820EF2D-0B02-914B-8BAA-6345D16153CA}" srcOrd="4" destOrd="0" parTransId="{DE9F792F-EC2B-B540-9C68-DC76DA320FAD}" sibTransId="{DCACE763-82CE-6A44-B99D-8608DDE6AA81}"/>
    <dgm:cxn modelId="{CBEF6742-4BB3-F646-8E9E-B3D621C742DF}" srcId="{F8023891-249D-FD4E-9C89-120948B64232}" destId="{30488C1E-8D6E-0A4E-BEDD-A3104498D636}" srcOrd="6" destOrd="0" parTransId="{02F34507-97A2-D949-90CB-69D6F409E229}" sibTransId="{6412B30F-1AF3-8A48-9317-099B298F8523}"/>
    <dgm:cxn modelId="{6A29DC77-F1F6-864F-992A-20FFA6417641}" srcId="{F8023891-249D-FD4E-9C89-120948B64232}" destId="{C8D14337-3DDD-1E4A-A92F-305CE0BA91B7}" srcOrd="0" destOrd="0" parTransId="{0D22D154-3135-F142-8996-B38854836FB7}" sibTransId="{C21C5A0C-7DBB-7F44-8D35-37EB1E066E36}"/>
    <dgm:cxn modelId="{CA71DC9D-36B7-CB42-B58D-6AE9FC1261FF}" srcId="{6D61A754-6A7D-0145-ABA7-F346BD91F83D}" destId="{2DD07BDA-5015-484E-881E-BEB3D389B1A7}" srcOrd="1" destOrd="0" parTransId="{BF431AA6-8FFF-CC40-B87A-836DDC6E8FE0}" sibTransId="{FB1E3E3F-3558-074B-8D21-E9E58875E13E}"/>
    <dgm:cxn modelId="{4782496E-67DA-2340-BE4B-8AA09D810E9C}" type="presOf" srcId="{30488C1E-8D6E-0A4E-BEDD-A3104498D636}" destId="{B8250891-CA17-1746-9970-5FA78D9B0FD9}" srcOrd="0" destOrd="6" presId="urn:microsoft.com/office/officeart/2005/8/layout/hList1"/>
    <dgm:cxn modelId="{A0938F7B-954C-7C40-9F49-91AF817321C5}" type="presOf" srcId="{62E29C63-3E51-4845-81DF-D73EA458FC1A}" destId="{B8250891-CA17-1746-9970-5FA78D9B0FD9}" srcOrd="0" destOrd="7" presId="urn:microsoft.com/office/officeart/2005/8/layout/hList1"/>
    <dgm:cxn modelId="{ED751049-67C3-F84F-8FA7-C0B124F2346B}" type="presOf" srcId="{C8D14337-3DDD-1E4A-A92F-305CE0BA91B7}" destId="{B8250891-CA17-1746-9970-5FA78D9B0FD9}" srcOrd="0" destOrd="0" presId="urn:microsoft.com/office/officeart/2005/8/layout/hList1"/>
    <dgm:cxn modelId="{BEB02014-BAF8-BF46-967A-2D6A5DA30B8C}" srcId="{C5727D3A-6B49-4E45-A55E-F9BE69574059}" destId="{460574F7-C344-DD4A-9BDE-2ED9F9BF9294}" srcOrd="2" destOrd="0" parTransId="{E09182A6-C0E0-E049-8B84-FB6E8477E578}" sibTransId="{AB166A0C-80BE-934F-A875-EB866EE57D5C}"/>
    <dgm:cxn modelId="{B84309C5-B30C-5640-9F96-162C835AA992}" type="presOf" srcId="{C5727D3A-6B49-4E45-A55E-F9BE69574059}" destId="{93FA496B-A767-C248-8E47-42E8BE33FAB2}" srcOrd="0" destOrd="0" presId="urn:microsoft.com/office/officeart/2005/8/layout/hList1"/>
    <dgm:cxn modelId="{8043AD0E-C436-5049-8852-8C853D04CE98}" srcId="{460574F7-C344-DD4A-9BDE-2ED9F9BF9294}" destId="{2E0C716E-0F42-8F49-8AE4-F9396C6C01D8}" srcOrd="5" destOrd="0" parTransId="{C1A3FA1D-6512-F14B-BB3D-05D72286FC88}" sibTransId="{7ED03124-C2A6-B34B-A0A0-3D6E0283075E}"/>
    <dgm:cxn modelId="{138BF02D-BBC0-AB4A-957D-1A223AF91C44}" srcId="{F8023891-249D-FD4E-9C89-120948B64232}" destId="{B7E543CB-E284-7545-9447-01A592A88460}" srcOrd="2" destOrd="0" parTransId="{B1DE8D0A-A183-0F4D-86FE-E7CF84841C3F}" sibTransId="{5EC57A99-1C26-1C45-9147-A20A783BFAB1}"/>
    <dgm:cxn modelId="{916A4958-9F4E-B849-B41D-98FE9D8D85F5}" type="presOf" srcId="{6D61A754-6A7D-0145-ABA7-F346BD91F83D}" destId="{81A0098A-1349-4349-ACF7-33A415E80C82}" srcOrd="0" destOrd="0" presId="urn:microsoft.com/office/officeart/2005/8/layout/hList1"/>
    <dgm:cxn modelId="{23668DDC-A5E3-664A-A833-FB985EC5DFAE}" srcId="{460574F7-C344-DD4A-9BDE-2ED9F9BF9294}" destId="{2A45ACE7-FAEE-F845-A83C-66659C2C37D6}" srcOrd="3" destOrd="0" parTransId="{07A0BE3F-DA27-6345-819F-95413DA538D8}" sibTransId="{92035F40-CBA6-624F-AE72-95FE5146CAB1}"/>
    <dgm:cxn modelId="{AB8FFC03-A1BC-FC4F-9115-155580F0CDA5}" srcId="{F8023891-249D-FD4E-9C89-120948B64232}" destId="{62E29C63-3E51-4845-81DF-D73EA458FC1A}" srcOrd="7" destOrd="0" parTransId="{3E8FF8B3-E605-9B45-8137-44FAFB49D226}" sibTransId="{FCBA28A0-2BB0-4E45-937F-9CFB39B0819E}"/>
    <dgm:cxn modelId="{71DFEA44-559C-A046-A801-753458D3F167}" type="presOf" srcId="{2E0C716E-0F42-8F49-8AE4-F9396C6C01D8}" destId="{DDA97A26-E727-7447-8E5B-E2C184C77CB1}" srcOrd="0" destOrd="5" presId="urn:microsoft.com/office/officeart/2005/8/layout/hList1"/>
    <dgm:cxn modelId="{6D03F84D-6999-7745-A452-B711CD55CBF2}" type="presOf" srcId="{C40B3D01-B7EA-0640-958D-2B999401A658}" destId="{2B011836-1D3B-E544-AD78-4EA087C686C0}" srcOrd="0" destOrd="4" presId="urn:microsoft.com/office/officeart/2005/8/layout/hList1"/>
    <dgm:cxn modelId="{308EF03F-1411-284E-B2C4-456297CB362D}" type="presOf" srcId="{7820EF2D-0B02-914B-8BAA-6345D16153CA}" destId="{DDA97A26-E727-7447-8E5B-E2C184C77CB1}" srcOrd="0" destOrd="4" presId="urn:microsoft.com/office/officeart/2005/8/layout/hList1"/>
    <dgm:cxn modelId="{F378CE0E-30A4-AD4B-8885-0C37C1156659}" type="presOf" srcId="{2DD07BDA-5015-484E-881E-BEB3D389B1A7}" destId="{2B011836-1D3B-E544-AD78-4EA087C686C0}" srcOrd="0" destOrd="1" presId="urn:microsoft.com/office/officeart/2005/8/layout/hList1"/>
    <dgm:cxn modelId="{366321A4-738C-874E-BB3D-B2B8FAA788EE}" type="presOf" srcId="{F5DDD44F-0310-3D46-98D2-CE3DD09A7F0D}" destId="{DDA97A26-E727-7447-8E5B-E2C184C77CB1}" srcOrd="0" destOrd="1" presId="urn:microsoft.com/office/officeart/2005/8/layout/hList1"/>
    <dgm:cxn modelId="{9196019D-0C8C-F44B-BC37-F2836EEB8A7C}" srcId="{460574F7-C344-DD4A-9BDE-2ED9F9BF9294}" destId="{F5DDD44F-0310-3D46-98D2-CE3DD09A7F0D}" srcOrd="1" destOrd="0" parTransId="{693FE8CA-C872-8D41-A8CA-F5CFE2D265CC}" sibTransId="{342C3768-61E0-7C4C-8B5C-9384C417C1F5}"/>
    <dgm:cxn modelId="{F782FF40-C4F8-9249-A8D7-C8D50B008364}" type="presOf" srcId="{F412FF9D-23CF-AD40-AEE2-432C2A67EDDF}" destId="{2B011836-1D3B-E544-AD78-4EA087C686C0}" srcOrd="0" destOrd="3" presId="urn:microsoft.com/office/officeart/2005/8/layout/hList1"/>
    <dgm:cxn modelId="{342B78BC-0E95-C445-BCA6-DBD85718FE01}" srcId="{F8023891-249D-FD4E-9C89-120948B64232}" destId="{6BD31007-2DEE-3248-A3EB-4E1EA11CC656}" srcOrd="5" destOrd="0" parTransId="{8914F579-3EEE-0744-99B4-66D84EE0DA8F}" sibTransId="{B6CD3593-D1AB-074A-9DA8-9240AB892BC9}"/>
    <dgm:cxn modelId="{41354830-B615-5A45-AC72-991115463573}" type="presOf" srcId="{9485EAE2-9E8F-4149-AE68-57C24C394AC8}" destId="{B8250891-CA17-1746-9970-5FA78D9B0FD9}" srcOrd="0" destOrd="4" presId="urn:microsoft.com/office/officeart/2005/8/layout/hList1"/>
    <dgm:cxn modelId="{74D5CC61-8927-DC4B-B8E5-DD233565FE0A}" srcId="{6D61A754-6A7D-0145-ABA7-F346BD91F83D}" destId="{C833692D-B375-D04F-BB11-13B321F78DE0}" srcOrd="0" destOrd="0" parTransId="{7E0195EF-FBD4-FD4A-9777-5254AE89812B}" sibTransId="{D14EFD1F-2CF7-6045-95EE-9D6518EB925B}"/>
    <dgm:cxn modelId="{76C401F2-1BD5-CF49-B708-5D64602C5244}" srcId="{F8023891-249D-FD4E-9C89-120948B64232}" destId="{163A2E44-1147-AA4C-9174-067B9FF06D4B}" srcOrd="1" destOrd="0" parTransId="{18037446-C830-6847-97C5-03C34AF90A65}" sibTransId="{037C84B4-3490-574F-BD4A-9B06A2DF4AA8}"/>
    <dgm:cxn modelId="{799086B9-85BA-0C4C-9E5D-B4928E399CEE}" type="presOf" srcId="{5C35A287-F219-7541-8C1C-748530881224}" destId="{2B011836-1D3B-E544-AD78-4EA087C686C0}" srcOrd="0" destOrd="2" presId="urn:microsoft.com/office/officeart/2005/8/layout/hList1"/>
    <dgm:cxn modelId="{F11C4393-0828-F245-90AD-2D3A544F90B4}" srcId="{6D61A754-6A7D-0145-ABA7-F346BD91F83D}" destId="{C40B3D01-B7EA-0640-958D-2B999401A658}" srcOrd="4" destOrd="0" parTransId="{3E81849B-F967-D543-8D78-9FC896488016}" sibTransId="{2FDC72B0-CAAA-934D-A1CA-98CB21E3D618}"/>
    <dgm:cxn modelId="{89D3B5A0-1E5F-D243-9110-3D798F64E8C8}" srcId="{F8023891-249D-FD4E-9C89-120948B64232}" destId="{9485EAE2-9E8F-4149-AE68-57C24C394AC8}" srcOrd="4" destOrd="0" parTransId="{E24B363E-0125-5E4F-BE4E-7F8D676003DD}" sibTransId="{E46F0454-2936-184D-B6A4-DC82BFE71808}"/>
    <dgm:cxn modelId="{98044268-4614-7C4F-A74F-69744B7E543F}" type="presOf" srcId="{3B0AEC70-4359-3A4D-AC3E-71BA66CD53A7}" destId="{B8250891-CA17-1746-9970-5FA78D9B0FD9}" srcOrd="0" destOrd="3" presId="urn:microsoft.com/office/officeart/2005/8/layout/hList1"/>
    <dgm:cxn modelId="{0758A066-BD80-CC4C-82EB-4EC4BD5C19F6}" type="presOf" srcId="{E846D3D5-F1DD-6646-9DAD-A2CF66E1880E}" destId="{DDA97A26-E727-7447-8E5B-E2C184C77CB1}" srcOrd="0" destOrd="0" presId="urn:microsoft.com/office/officeart/2005/8/layout/hList1"/>
    <dgm:cxn modelId="{7583932D-2A66-0D47-9A56-0289360F53E0}" srcId="{C5727D3A-6B49-4E45-A55E-F9BE69574059}" destId="{6D61A754-6A7D-0145-ABA7-F346BD91F83D}" srcOrd="0" destOrd="0" parTransId="{6CA7210A-CD9A-F54F-82AF-F3717B70765A}" sibTransId="{69576948-D15E-FD49-B1E3-002B0CF40774}"/>
    <dgm:cxn modelId="{48D43588-B9D4-7547-BF02-9C0DF4FFBB01}" srcId="{6D61A754-6A7D-0145-ABA7-F346BD91F83D}" destId="{5C35A287-F219-7541-8C1C-748530881224}" srcOrd="2" destOrd="0" parTransId="{5B8E56C4-E2C7-AB41-900C-E7BA8C7E60F0}" sibTransId="{31476A77-A594-9B49-B451-02F426A40BB9}"/>
    <dgm:cxn modelId="{C03E609C-C94B-8D49-8460-63DC0307E51D}" srcId="{F8023891-249D-FD4E-9C89-120948B64232}" destId="{3B0AEC70-4359-3A4D-AC3E-71BA66CD53A7}" srcOrd="3" destOrd="0" parTransId="{40E8A92E-1251-E148-BDD2-66511660F709}" sibTransId="{352074EB-8BE4-FD45-A2DD-01AD8BB74E0E}"/>
    <dgm:cxn modelId="{4B58E6B4-238B-CA47-A4B4-E978363B0949}" type="presOf" srcId="{C833692D-B375-D04F-BB11-13B321F78DE0}" destId="{2B011836-1D3B-E544-AD78-4EA087C686C0}" srcOrd="0" destOrd="0" presId="urn:microsoft.com/office/officeart/2005/8/layout/hList1"/>
    <dgm:cxn modelId="{B54B79B3-7B60-B440-969C-DCB80D64DFFC}" type="presOf" srcId="{6BD31007-2DEE-3248-A3EB-4E1EA11CC656}" destId="{B8250891-CA17-1746-9970-5FA78D9B0FD9}" srcOrd="0" destOrd="5" presId="urn:microsoft.com/office/officeart/2005/8/layout/hList1"/>
    <dgm:cxn modelId="{EB323B92-E206-D54F-B478-56DC854C8279}" type="presOf" srcId="{163A2E44-1147-AA4C-9174-067B9FF06D4B}" destId="{B8250891-CA17-1746-9970-5FA78D9B0FD9}" srcOrd="0" destOrd="1" presId="urn:microsoft.com/office/officeart/2005/8/layout/hList1"/>
    <dgm:cxn modelId="{48C2AEB2-105A-0D4B-BC05-B7D484FAF22D}" type="presOf" srcId="{B7E543CB-E284-7545-9447-01A592A88460}" destId="{B8250891-CA17-1746-9970-5FA78D9B0FD9}" srcOrd="0" destOrd="2" presId="urn:microsoft.com/office/officeart/2005/8/layout/hList1"/>
    <dgm:cxn modelId="{288377BC-DE78-2047-A94D-37E2EC017BEB}" srcId="{460574F7-C344-DD4A-9BDE-2ED9F9BF9294}" destId="{E846D3D5-F1DD-6646-9DAD-A2CF66E1880E}" srcOrd="0" destOrd="0" parTransId="{B0977F24-900F-454B-B6CB-6C152F0374B0}" sibTransId="{D31551BD-E908-7A4A-B553-3B7B73E6F2D1}"/>
    <dgm:cxn modelId="{3FDFC7B3-30C3-CA4A-9D4B-41A8AA4971CE}" type="presOf" srcId="{1A4B737B-993B-7F47-9592-0A06482F2E06}" destId="{DDA97A26-E727-7447-8E5B-E2C184C77CB1}" srcOrd="0" destOrd="2" presId="urn:microsoft.com/office/officeart/2005/8/layout/hList1"/>
    <dgm:cxn modelId="{AAFEAC0B-8C3E-AB41-BE33-D31C17EA2D57}" type="presOf" srcId="{F8023891-249D-FD4E-9C89-120948B64232}" destId="{EEBC21FD-AD0C-EE4A-A25C-CC105BF4E077}" srcOrd="0" destOrd="0" presId="urn:microsoft.com/office/officeart/2005/8/layout/hList1"/>
    <dgm:cxn modelId="{BF2C6FCB-35CD-EA48-8F52-EF75F88B27C5}" type="presOf" srcId="{460574F7-C344-DD4A-9BDE-2ED9F9BF9294}" destId="{EB42FF1A-C6AA-9E4B-B520-E1E1C4B862DE}" srcOrd="0" destOrd="0" presId="urn:microsoft.com/office/officeart/2005/8/layout/hList1"/>
    <dgm:cxn modelId="{6B4AA690-A945-C04B-A3ED-4A0A91EC763F}" type="presParOf" srcId="{93FA496B-A767-C248-8E47-42E8BE33FAB2}" destId="{940F3E0F-C391-7D42-B177-DB7B13AA0811}" srcOrd="0" destOrd="0" presId="urn:microsoft.com/office/officeart/2005/8/layout/hList1"/>
    <dgm:cxn modelId="{EDE6E08A-D956-8A4E-8C40-5E7BED546D5A}" type="presParOf" srcId="{940F3E0F-C391-7D42-B177-DB7B13AA0811}" destId="{81A0098A-1349-4349-ACF7-33A415E80C82}" srcOrd="0" destOrd="0" presId="urn:microsoft.com/office/officeart/2005/8/layout/hList1"/>
    <dgm:cxn modelId="{2355FF5D-89E6-2544-9F65-B2B6454C317D}" type="presParOf" srcId="{940F3E0F-C391-7D42-B177-DB7B13AA0811}" destId="{2B011836-1D3B-E544-AD78-4EA087C686C0}" srcOrd="1" destOrd="0" presId="urn:microsoft.com/office/officeart/2005/8/layout/hList1"/>
    <dgm:cxn modelId="{69F48E64-76F8-2A46-9EEA-CF8E335041AC}" type="presParOf" srcId="{93FA496B-A767-C248-8E47-42E8BE33FAB2}" destId="{A4534C3E-E215-384A-9764-721274B6179B}" srcOrd="1" destOrd="0" presId="urn:microsoft.com/office/officeart/2005/8/layout/hList1"/>
    <dgm:cxn modelId="{0B2D914A-4C36-D848-917F-AC361922C77A}" type="presParOf" srcId="{93FA496B-A767-C248-8E47-42E8BE33FAB2}" destId="{6FE9F776-F5C3-E849-AD25-851E50251193}" srcOrd="2" destOrd="0" presId="urn:microsoft.com/office/officeart/2005/8/layout/hList1"/>
    <dgm:cxn modelId="{A2757CD0-8EAA-0B49-B1DA-C43073043F25}" type="presParOf" srcId="{6FE9F776-F5C3-E849-AD25-851E50251193}" destId="{EEBC21FD-AD0C-EE4A-A25C-CC105BF4E077}" srcOrd="0" destOrd="0" presId="urn:microsoft.com/office/officeart/2005/8/layout/hList1"/>
    <dgm:cxn modelId="{85646A09-EF96-124B-BA03-DEF6BC6E9150}" type="presParOf" srcId="{6FE9F776-F5C3-E849-AD25-851E50251193}" destId="{B8250891-CA17-1746-9970-5FA78D9B0FD9}" srcOrd="1" destOrd="0" presId="urn:microsoft.com/office/officeart/2005/8/layout/hList1"/>
    <dgm:cxn modelId="{2B86D66D-CC0A-C148-864D-59B8A74E16CE}" type="presParOf" srcId="{93FA496B-A767-C248-8E47-42E8BE33FAB2}" destId="{18DE1142-785C-4640-8614-0D277423F8E3}" srcOrd="3" destOrd="0" presId="urn:microsoft.com/office/officeart/2005/8/layout/hList1"/>
    <dgm:cxn modelId="{3B67FE25-B61D-6944-9E08-DFBD2F63B6DC}" type="presParOf" srcId="{93FA496B-A767-C248-8E47-42E8BE33FAB2}" destId="{E726E528-643E-004E-BCC8-5F2E6B6349D3}" srcOrd="4" destOrd="0" presId="urn:microsoft.com/office/officeart/2005/8/layout/hList1"/>
    <dgm:cxn modelId="{8B679B16-1B1A-E749-B63D-1EB79918EA10}" type="presParOf" srcId="{E726E528-643E-004E-BCC8-5F2E6B6349D3}" destId="{EB42FF1A-C6AA-9E4B-B520-E1E1C4B862DE}" srcOrd="0" destOrd="0" presId="urn:microsoft.com/office/officeart/2005/8/layout/hList1"/>
    <dgm:cxn modelId="{33A43E9B-3386-FB46-B20C-1D5183142E02}" type="presParOf" srcId="{E726E528-643E-004E-BCC8-5F2E6B6349D3}" destId="{DDA97A26-E727-7447-8E5B-E2C184C77C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C0FA43-3FFA-5F49-96BC-6EF0624F0855}" type="doc">
      <dgm:prSet loTypeId="urn:microsoft.com/office/officeart/2005/8/layout/funnel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5B796-0F08-D94C-9FFB-4DF3C008AE27}">
      <dgm:prSet phldrT="[Text]" custT="1"/>
      <dgm:spPr/>
      <dgm:t>
        <a:bodyPr/>
        <a:lstStyle/>
        <a:p>
          <a:r>
            <a:rPr lang="en-US" sz="1800" dirty="0" smtClean="0"/>
            <a:t>Computers</a:t>
          </a:r>
          <a:endParaRPr lang="en-US" sz="1800" dirty="0"/>
        </a:p>
      </dgm:t>
    </dgm:pt>
    <dgm:pt modelId="{0A10CDE0-0569-0C4C-8CBE-2AC58F7084FC}" type="parTrans" cxnId="{04F25EC4-5BCB-DA46-92FB-7E4D8416B2B5}">
      <dgm:prSet/>
      <dgm:spPr/>
      <dgm:t>
        <a:bodyPr/>
        <a:lstStyle/>
        <a:p>
          <a:endParaRPr lang="en-US"/>
        </a:p>
      </dgm:t>
    </dgm:pt>
    <dgm:pt modelId="{45B10B87-A020-234E-98A4-E7C059CCFA38}" type="sibTrans" cxnId="{04F25EC4-5BCB-DA46-92FB-7E4D8416B2B5}">
      <dgm:prSet/>
      <dgm:spPr/>
      <dgm:t>
        <a:bodyPr/>
        <a:lstStyle/>
        <a:p>
          <a:endParaRPr lang="en-US"/>
        </a:p>
      </dgm:t>
    </dgm:pt>
    <dgm:pt modelId="{BE9FEF15-4150-FE45-80DB-32ECEED1B8A3}">
      <dgm:prSet phldrT="[Text]" custT="1"/>
      <dgm:spPr/>
      <dgm:t>
        <a:bodyPr/>
        <a:lstStyle/>
        <a:p>
          <a:r>
            <a:rPr lang="en-US" sz="1800" dirty="0" smtClean="0"/>
            <a:t>Training</a:t>
          </a:r>
          <a:endParaRPr lang="en-US" sz="1800" dirty="0"/>
        </a:p>
      </dgm:t>
    </dgm:pt>
    <dgm:pt modelId="{58AA8052-B1A6-1B4B-81CC-A3C1D13112EE}" type="parTrans" cxnId="{D82E4748-C909-EA4C-801C-537375E705D7}">
      <dgm:prSet/>
      <dgm:spPr/>
      <dgm:t>
        <a:bodyPr/>
        <a:lstStyle/>
        <a:p>
          <a:endParaRPr lang="en-US"/>
        </a:p>
      </dgm:t>
    </dgm:pt>
    <dgm:pt modelId="{F958AB71-27AF-8546-8C13-7CA4E73CD602}" type="sibTrans" cxnId="{D82E4748-C909-EA4C-801C-537375E705D7}">
      <dgm:prSet/>
      <dgm:spPr/>
      <dgm:t>
        <a:bodyPr/>
        <a:lstStyle/>
        <a:p>
          <a:endParaRPr lang="en-US"/>
        </a:p>
      </dgm:t>
    </dgm:pt>
    <dgm:pt modelId="{3AC95B99-7EC9-D545-BA8E-CFEEA83931AE}">
      <dgm:prSet phldrT="[Text]" custT="1"/>
      <dgm:spPr/>
      <dgm:t>
        <a:bodyPr/>
        <a:lstStyle/>
        <a:p>
          <a:r>
            <a:rPr lang="en-US" sz="1800" dirty="0" smtClean="0"/>
            <a:t>Connectivity</a:t>
          </a:r>
          <a:endParaRPr lang="en-US" sz="1800" dirty="0"/>
        </a:p>
      </dgm:t>
    </dgm:pt>
    <dgm:pt modelId="{4F0BF337-A9D3-F64B-8173-A06C19882D2B}" type="parTrans" cxnId="{8F053206-AA9A-6245-99E0-59A60D975534}">
      <dgm:prSet/>
      <dgm:spPr/>
      <dgm:t>
        <a:bodyPr/>
        <a:lstStyle/>
        <a:p>
          <a:endParaRPr lang="en-US"/>
        </a:p>
      </dgm:t>
    </dgm:pt>
    <dgm:pt modelId="{19134DC0-B4B4-314B-9E0E-ABF676347583}" type="sibTrans" cxnId="{8F053206-AA9A-6245-99E0-59A60D975534}">
      <dgm:prSet/>
      <dgm:spPr/>
      <dgm:t>
        <a:bodyPr/>
        <a:lstStyle/>
        <a:p>
          <a:endParaRPr lang="en-US"/>
        </a:p>
      </dgm:t>
    </dgm:pt>
    <dgm:pt modelId="{B2BA108D-512C-1D45-9096-65DE111B80A4}">
      <dgm:prSet phldrT="[Text]"/>
      <dgm:spPr/>
      <dgm:t>
        <a:bodyPr/>
        <a:lstStyle/>
        <a:p>
          <a:r>
            <a:rPr lang="en-US" dirty="0" smtClean="0"/>
            <a:t>Enabled Citizens</a:t>
          </a:r>
          <a:endParaRPr lang="en-US" dirty="0"/>
        </a:p>
      </dgm:t>
    </dgm:pt>
    <dgm:pt modelId="{CDEBE54A-AE13-964F-AC9A-CB44BA59A3C4}" type="parTrans" cxnId="{196BCA23-A902-DC41-BB76-25B61FE80F56}">
      <dgm:prSet/>
      <dgm:spPr/>
      <dgm:t>
        <a:bodyPr/>
        <a:lstStyle/>
        <a:p>
          <a:endParaRPr lang="en-US"/>
        </a:p>
      </dgm:t>
    </dgm:pt>
    <dgm:pt modelId="{EE2FC3D8-AADF-9748-8DC7-BEF645EEEEB5}" type="sibTrans" cxnId="{196BCA23-A902-DC41-BB76-25B61FE80F56}">
      <dgm:prSet/>
      <dgm:spPr/>
      <dgm:t>
        <a:bodyPr/>
        <a:lstStyle/>
        <a:p>
          <a:endParaRPr lang="en-US"/>
        </a:p>
      </dgm:t>
    </dgm:pt>
    <dgm:pt modelId="{15934157-07EF-3B40-9D37-59A8042F2354}" type="pres">
      <dgm:prSet presAssocID="{D8C0FA43-3FFA-5F49-96BC-6EF0624F085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82BC6-B9A3-504A-84BF-862C27307F87}" type="pres">
      <dgm:prSet presAssocID="{D8C0FA43-3FFA-5F49-96BC-6EF0624F0855}" presName="ellipse" presStyleLbl="trBgShp" presStyleIdx="0" presStyleCnt="1"/>
      <dgm:spPr/>
    </dgm:pt>
    <dgm:pt modelId="{4C3DD176-9CCE-8247-BF33-47E255978B2E}" type="pres">
      <dgm:prSet presAssocID="{D8C0FA43-3FFA-5F49-96BC-6EF0624F0855}" presName="arrow1" presStyleLbl="fgShp" presStyleIdx="0" presStyleCnt="1" custLinFactNeighborX="-19954" custLinFactNeighborY="14173"/>
      <dgm:spPr/>
    </dgm:pt>
    <dgm:pt modelId="{11BFC0F0-78E4-6047-BC3C-CD0A5ECB4A9C}" type="pres">
      <dgm:prSet presAssocID="{D8C0FA43-3FFA-5F49-96BC-6EF0624F085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A08F5-58C9-514E-9754-E470961EC1AC}" type="pres">
      <dgm:prSet presAssocID="{BE9FEF15-4150-FE45-80DB-32ECEED1B8A3}" presName="item1" presStyleLbl="node1" presStyleIdx="0" presStyleCnt="3" custScaleX="163068" custLinFactNeighborX="-15117" custLinFactNeighborY="-7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CB476-8D3A-5544-ABFB-D1297F751D91}" type="pres">
      <dgm:prSet presAssocID="{3AC95B99-7EC9-D545-BA8E-CFEEA83931AE}" presName="item2" presStyleLbl="node1" presStyleIdx="1" presStyleCnt="3" custScaleX="128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4A922-4A24-AA42-A462-E6473D9B5AA9}" type="pres">
      <dgm:prSet presAssocID="{B2BA108D-512C-1D45-9096-65DE111B80A4}" presName="item3" presStyleLbl="node1" presStyleIdx="2" presStyleCnt="3" custScaleX="124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31A49-23AB-4F4B-960D-A42AFA3C2752}" type="pres">
      <dgm:prSet presAssocID="{D8C0FA43-3FFA-5F49-96BC-6EF0624F0855}" presName="funnel" presStyleLbl="trAlignAcc1" presStyleIdx="0" presStyleCnt="1" custLinFactNeighborX="-2114" custLinFactNeighborY="2144"/>
      <dgm:spPr/>
    </dgm:pt>
  </dgm:ptLst>
  <dgm:cxnLst>
    <dgm:cxn modelId="{DAFD6F57-1941-874F-9610-37F2D29B0437}" type="presOf" srcId="{BE9FEF15-4150-FE45-80DB-32ECEED1B8A3}" destId="{A4FCB476-8D3A-5544-ABFB-D1297F751D91}" srcOrd="0" destOrd="0" presId="urn:microsoft.com/office/officeart/2005/8/layout/funnel1"/>
    <dgm:cxn modelId="{74674733-9EE5-5A49-AF08-16A00836538E}" type="presOf" srcId="{3AC95B99-7EC9-D545-BA8E-CFEEA83931AE}" destId="{3F6A08F5-58C9-514E-9754-E470961EC1AC}" srcOrd="0" destOrd="0" presId="urn:microsoft.com/office/officeart/2005/8/layout/funnel1"/>
    <dgm:cxn modelId="{8F053206-AA9A-6245-99E0-59A60D975534}" srcId="{D8C0FA43-3FFA-5F49-96BC-6EF0624F0855}" destId="{3AC95B99-7EC9-D545-BA8E-CFEEA83931AE}" srcOrd="2" destOrd="0" parTransId="{4F0BF337-A9D3-F64B-8173-A06C19882D2B}" sibTransId="{19134DC0-B4B4-314B-9E0E-ABF676347583}"/>
    <dgm:cxn modelId="{EB0EA15C-FFB5-9D43-BB51-18AF8CB2CFF9}" type="presOf" srcId="{E825B796-0F08-D94C-9FFB-4DF3C008AE27}" destId="{B084A922-4A24-AA42-A462-E6473D9B5AA9}" srcOrd="0" destOrd="0" presId="urn:microsoft.com/office/officeart/2005/8/layout/funnel1"/>
    <dgm:cxn modelId="{41CBA597-06FA-214E-AEE6-2588BE1589E3}" type="presOf" srcId="{B2BA108D-512C-1D45-9096-65DE111B80A4}" destId="{11BFC0F0-78E4-6047-BC3C-CD0A5ECB4A9C}" srcOrd="0" destOrd="0" presId="urn:microsoft.com/office/officeart/2005/8/layout/funnel1"/>
    <dgm:cxn modelId="{07FAA30F-8CC6-834E-AEB8-F326173AF20B}" type="presOf" srcId="{D8C0FA43-3FFA-5F49-96BC-6EF0624F0855}" destId="{15934157-07EF-3B40-9D37-59A8042F2354}" srcOrd="0" destOrd="0" presId="urn:microsoft.com/office/officeart/2005/8/layout/funnel1"/>
    <dgm:cxn modelId="{196BCA23-A902-DC41-BB76-25B61FE80F56}" srcId="{D8C0FA43-3FFA-5F49-96BC-6EF0624F0855}" destId="{B2BA108D-512C-1D45-9096-65DE111B80A4}" srcOrd="3" destOrd="0" parTransId="{CDEBE54A-AE13-964F-AC9A-CB44BA59A3C4}" sibTransId="{EE2FC3D8-AADF-9748-8DC7-BEF645EEEEB5}"/>
    <dgm:cxn modelId="{D82E4748-C909-EA4C-801C-537375E705D7}" srcId="{D8C0FA43-3FFA-5F49-96BC-6EF0624F0855}" destId="{BE9FEF15-4150-FE45-80DB-32ECEED1B8A3}" srcOrd="1" destOrd="0" parTransId="{58AA8052-B1A6-1B4B-81CC-A3C1D13112EE}" sibTransId="{F958AB71-27AF-8546-8C13-7CA4E73CD602}"/>
    <dgm:cxn modelId="{04F25EC4-5BCB-DA46-92FB-7E4D8416B2B5}" srcId="{D8C0FA43-3FFA-5F49-96BC-6EF0624F0855}" destId="{E825B796-0F08-D94C-9FFB-4DF3C008AE27}" srcOrd="0" destOrd="0" parTransId="{0A10CDE0-0569-0C4C-8CBE-2AC58F7084FC}" sibTransId="{45B10B87-A020-234E-98A4-E7C059CCFA38}"/>
    <dgm:cxn modelId="{0C6DDE69-75FA-A84E-92B6-A0409FE7B0E7}" type="presParOf" srcId="{15934157-07EF-3B40-9D37-59A8042F2354}" destId="{D5082BC6-B9A3-504A-84BF-862C27307F87}" srcOrd="0" destOrd="0" presId="urn:microsoft.com/office/officeart/2005/8/layout/funnel1"/>
    <dgm:cxn modelId="{44933E81-94E3-4443-9F93-0A0DEBB06C6D}" type="presParOf" srcId="{15934157-07EF-3B40-9D37-59A8042F2354}" destId="{4C3DD176-9CCE-8247-BF33-47E255978B2E}" srcOrd="1" destOrd="0" presId="urn:microsoft.com/office/officeart/2005/8/layout/funnel1"/>
    <dgm:cxn modelId="{38A361BB-FC93-E043-81C4-C73B7DE1E69E}" type="presParOf" srcId="{15934157-07EF-3B40-9D37-59A8042F2354}" destId="{11BFC0F0-78E4-6047-BC3C-CD0A5ECB4A9C}" srcOrd="2" destOrd="0" presId="urn:microsoft.com/office/officeart/2005/8/layout/funnel1"/>
    <dgm:cxn modelId="{D5712E29-D2A7-A343-A240-84E5BEE82821}" type="presParOf" srcId="{15934157-07EF-3B40-9D37-59A8042F2354}" destId="{3F6A08F5-58C9-514E-9754-E470961EC1AC}" srcOrd="3" destOrd="0" presId="urn:microsoft.com/office/officeart/2005/8/layout/funnel1"/>
    <dgm:cxn modelId="{DA14890B-7396-C748-92E6-168ABD63B4CD}" type="presParOf" srcId="{15934157-07EF-3B40-9D37-59A8042F2354}" destId="{A4FCB476-8D3A-5544-ABFB-D1297F751D91}" srcOrd="4" destOrd="0" presId="urn:microsoft.com/office/officeart/2005/8/layout/funnel1"/>
    <dgm:cxn modelId="{824C9ACA-C417-D246-8482-5ACAF299CB05}" type="presParOf" srcId="{15934157-07EF-3B40-9D37-59A8042F2354}" destId="{B084A922-4A24-AA42-A462-E6473D9B5AA9}" srcOrd="5" destOrd="0" presId="urn:microsoft.com/office/officeart/2005/8/layout/funnel1"/>
    <dgm:cxn modelId="{0F338A81-1333-1B4D-9019-4AA479EE6B27}" type="presParOf" srcId="{15934157-07EF-3B40-9D37-59A8042F2354}" destId="{73A31A49-23AB-4F4B-960D-A42AFA3C275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DCA62B-2FB0-A44B-8D5B-7F6F2F9D983F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318D21-C31E-C34C-9D4D-BC7B4F5FD301}">
      <dgm:prSet phldrT="[Text]"/>
      <dgm:spPr/>
      <dgm:t>
        <a:bodyPr/>
        <a:lstStyle/>
        <a:p>
          <a:r>
            <a:rPr lang="en-US" dirty="0" smtClean="0"/>
            <a:t>Broadband Availability</a:t>
          </a:r>
          <a:endParaRPr lang="en-US" dirty="0"/>
        </a:p>
      </dgm:t>
    </dgm:pt>
    <dgm:pt modelId="{EF98F205-A16D-8A4A-8091-24AEC4DA8D7E}" type="parTrans" cxnId="{4DA849FA-27C7-2E4F-B14D-55DCD05EA38A}">
      <dgm:prSet/>
      <dgm:spPr/>
      <dgm:t>
        <a:bodyPr/>
        <a:lstStyle/>
        <a:p>
          <a:endParaRPr lang="en-US"/>
        </a:p>
      </dgm:t>
    </dgm:pt>
    <dgm:pt modelId="{4CFA8182-D307-C647-901A-DB0C82272AC6}" type="sibTrans" cxnId="{4DA849FA-27C7-2E4F-B14D-55DCD05EA38A}">
      <dgm:prSet/>
      <dgm:spPr/>
      <dgm:t>
        <a:bodyPr/>
        <a:lstStyle/>
        <a:p>
          <a:endParaRPr lang="en-US"/>
        </a:p>
      </dgm:t>
    </dgm:pt>
    <dgm:pt modelId="{1CC8A136-1F1E-F44D-88BE-52E32387B47E}">
      <dgm:prSet phldrT="[Text]"/>
      <dgm:spPr/>
      <dgm:t>
        <a:bodyPr/>
        <a:lstStyle/>
        <a:p>
          <a:r>
            <a:rPr lang="en-US" dirty="0" smtClean="0"/>
            <a:t>Business Utilization</a:t>
          </a:r>
          <a:endParaRPr lang="en-US" dirty="0"/>
        </a:p>
      </dgm:t>
    </dgm:pt>
    <dgm:pt modelId="{6F5DAF72-60CF-9D48-B3AF-46B6CDC2F047}" type="parTrans" cxnId="{52476E8E-410F-AF4D-A968-8F299D8794B5}">
      <dgm:prSet/>
      <dgm:spPr/>
      <dgm:t>
        <a:bodyPr/>
        <a:lstStyle/>
        <a:p>
          <a:endParaRPr lang="en-US"/>
        </a:p>
      </dgm:t>
    </dgm:pt>
    <dgm:pt modelId="{C990AD3A-EF8C-684A-A5D9-817D96371216}" type="sibTrans" cxnId="{52476E8E-410F-AF4D-A968-8F299D8794B5}">
      <dgm:prSet/>
      <dgm:spPr/>
      <dgm:t>
        <a:bodyPr/>
        <a:lstStyle/>
        <a:p>
          <a:endParaRPr lang="en-US"/>
        </a:p>
      </dgm:t>
    </dgm:pt>
    <dgm:pt modelId="{26EC4B72-D993-7B4A-B506-8B2011EDA0AC}">
      <dgm:prSet phldrT="[Text]"/>
      <dgm:spPr/>
      <dgm:t>
        <a:bodyPr/>
        <a:lstStyle/>
        <a:p>
          <a:r>
            <a:rPr lang="en-US" dirty="0" smtClean="0"/>
            <a:t>Skills Development</a:t>
          </a:r>
          <a:endParaRPr lang="en-US" dirty="0"/>
        </a:p>
      </dgm:t>
    </dgm:pt>
    <dgm:pt modelId="{2D6BDDF6-7A57-8240-8131-F6BF21747ED3}" type="parTrans" cxnId="{7C96C07E-117A-274F-AEB4-2C3A396A33FB}">
      <dgm:prSet/>
      <dgm:spPr/>
      <dgm:t>
        <a:bodyPr/>
        <a:lstStyle/>
        <a:p>
          <a:endParaRPr lang="en-US"/>
        </a:p>
      </dgm:t>
    </dgm:pt>
    <dgm:pt modelId="{84AFE9C2-3C13-CC47-89E8-45EE230E9059}" type="sibTrans" cxnId="{7C96C07E-117A-274F-AEB4-2C3A396A33FB}">
      <dgm:prSet/>
      <dgm:spPr/>
      <dgm:t>
        <a:bodyPr/>
        <a:lstStyle/>
        <a:p>
          <a:endParaRPr lang="en-US"/>
        </a:p>
      </dgm:t>
    </dgm:pt>
    <dgm:pt modelId="{AB137B24-B735-A14E-BFCA-A2FD78F69741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10B7F04D-FFAB-8748-9675-3EE5D46F00C8}" type="parTrans" cxnId="{6F18EFE4-98DC-9A42-AD9E-2B5E6AEAF323}">
      <dgm:prSet/>
      <dgm:spPr/>
      <dgm:t>
        <a:bodyPr/>
        <a:lstStyle/>
        <a:p>
          <a:endParaRPr lang="en-US"/>
        </a:p>
      </dgm:t>
    </dgm:pt>
    <dgm:pt modelId="{E4F9E262-8908-614A-958A-F35DB3EF3225}" type="sibTrans" cxnId="{6F18EFE4-98DC-9A42-AD9E-2B5E6AEAF323}">
      <dgm:prSet/>
      <dgm:spPr/>
      <dgm:t>
        <a:bodyPr/>
        <a:lstStyle/>
        <a:p>
          <a:endParaRPr lang="en-US"/>
        </a:p>
      </dgm:t>
    </dgm:pt>
    <dgm:pt modelId="{B53469E1-F3AA-024F-B8AB-ABE674E5256D}" type="pres">
      <dgm:prSet presAssocID="{2EDCA62B-2FB0-A44B-8D5B-7F6F2F9D98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5110E-F878-B245-A196-1CF9D3101F60}" type="pres">
      <dgm:prSet presAssocID="{15318D21-C31E-C34C-9D4D-BC7B4F5FD301}" presName="compNode" presStyleCnt="0"/>
      <dgm:spPr/>
    </dgm:pt>
    <dgm:pt modelId="{4CC73ABE-074D-F543-936D-DFDF99E2C764}" type="pres">
      <dgm:prSet presAssocID="{15318D21-C31E-C34C-9D4D-BC7B4F5FD301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60000"/>
          </a:stretch>
        </a:blipFill>
      </dgm:spPr>
      <dgm:t>
        <a:bodyPr/>
        <a:lstStyle/>
        <a:p>
          <a:endParaRPr lang="en-US"/>
        </a:p>
      </dgm:t>
    </dgm:pt>
    <dgm:pt modelId="{B51DDD0D-F6E7-B14F-A756-D9E15DD71E32}" type="pres">
      <dgm:prSet presAssocID="{15318D21-C31E-C34C-9D4D-BC7B4F5FD301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BE3A0-14B1-6E47-9712-B11B6CCA89F6}" type="pres">
      <dgm:prSet presAssocID="{4CFA8182-D307-C647-901A-DB0C82272A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346F5C-F5F4-104C-8939-531193BCE0D3}" type="pres">
      <dgm:prSet presAssocID="{1CC8A136-1F1E-F44D-88BE-52E32387B47E}" presName="compNode" presStyleCnt="0"/>
      <dgm:spPr/>
    </dgm:pt>
    <dgm:pt modelId="{16F56D8E-69DE-CF46-80C6-836BD610A0E5}" type="pres">
      <dgm:prSet presAssocID="{1CC8A136-1F1E-F44D-88BE-52E32387B47E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413DD5CD-CBE8-6149-82EA-3768DF0EE940}" type="pres">
      <dgm:prSet presAssocID="{1CC8A136-1F1E-F44D-88BE-52E32387B47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9A56C-171B-7148-ACA3-1CA44D6C5D86}" type="pres">
      <dgm:prSet presAssocID="{C990AD3A-EF8C-684A-A5D9-817D963712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D82D07-119C-884F-B629-B1F6D62CA219}" type="pres">
      <dgm:prSet presAssocID="{26EC4B72-D993-7B4A-B506-8B2011EDA0AC}" presName="compNode" presStyleCnt="0"/>
      <dgm:spPr/>
    </dgm:pt>
    <dgm:pt modelId="{0E965B4D-B710-E545-B6C1-345FDDC6BDE2}" type="pres">
      <dgm:prSet presAssocID="{26EC4B72-D993-7B4A-B506-8B2011EDA0AC}" presName="pictRect" presStyleLbl="node1" presStyleIdx="2" presStyleCnt="4" custScaleX="100499" custScaleY="1000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59E45484-BA31-534D-B319-8D2FB3DC7DD9}" type="pres">
      <dgm:prSet presAssocID="{26EC4B72-D993-7B4A-B506-8B2011EDA0AC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0F78C-0F67-8247-9294-41A2B17C2B1F}" type="pres">
      <dgm:prSet presAssocID="{84AFE9C2-3C13-CC47-89E8-45EE230E90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112CF6-1C1E-6148-90CA-6C30722EF71B}" type="pres">
      <dgm:prSet presAssocID="{AB137B24-B735-A14E-BFCA-A2FD78F69741}" presName="compNode" presStyleCnt="0"/>
      <dgm:spPr/>
    </dgm:pt>
    <dgm:pt modelId="{8005A1EC-CEF7-3846-9839-A4EC36BBA944}" type="pres">
      <dgm:prSet presAssocID="{AB137B24-B735-A14E-BFCA-A2FD78F69741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  <dgm:t>
        <a:bodyPr/>
        <a:lstStyle/>
        <a:p>
          <a:endParaRPr lang="en-US"/>
        </a:p>
      </dgm:t>
    </dgm:pt>
    <dgm:pt modelId="{6C8D2A57-F673-E241-8F3F-CAF6FDC85AB5}" type="pres">
      <dgm:prSet presAssocID="{AB137B24-B735-A14E-BFCA-A2FD78F69741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A0D19-D357-5E4E-B053-D1B2B2E566D2}" type="presOf" srcId="{AB137B24-B735-A14E-BFCA-A2FD78F69741}" destId="{6C8D2A57-F673-E241-8F3F-CAF6FDC85AB5}" srcOrd="0" destOrd="0" presId="urn:microsoft.com/office/officeart/2005/8/layout/pList1"/>
    <dgm:cxn modelId="{7086CEE2-2582-B44E-8EF4-E15CA6E6C588}" type="presOf" srcId="{1CC8A136-1F1E-F44D-88BE-52E32387B47E}" destId="{413DD5CD-CBE8-6149-82EA-3768DF0EE940}" srcOrd="0" destOrd="0" presId="urn:microsoft.com/office/officeart/2005/8/layout/pList1"/>
    <dgm:cxn modelId="{52476E8E-410F-AF4D-A968-8F299D8794B5}" srcId="{2EDCA62B-2FB0-A44B-8D5B-7F6F2F9D983F}" destId="{1CC8A136-1F1E-F44D-88BE-52E32387B47E}" srcOrd="1" destOrd="0" parTransId="{6F5DAF72-60CF-9D48-B3AF-46B6CDC2F047}" sibTransId="{C990AD3A-EF8C-684A-A5D9-817D96371216}"/>
    <dgm:cxn modelId="{0E44F50A-58C6-5947-A09C-A709EB1FD1FA}" type="presOf" srcId="{84AFE9C2-3C13-CC47-89E8-45EE230E9059}" destId="{EF60F78C-0F67-8247-9294-41A2B17C2B1F}" srcOrd="0" destOrd="0" presId="urn:microsoft.com/office/officeart/2005/8/layout/pList1"/>
    <dgm:cxn modelId="{4DA849FA-27C7-2E4F-B14D-55DCD05EA38A}" srcId="{2EDCA62B-2FB0-A44B-8D5B-7F6F2F9D983F}" destId="{15318D21-C31E-C34C-9D4D-BC7B4F5FD301}" srcOrd="0" destOrd="0" parTransId="{EF98F205-A16D-8A4A-8091-24AEC4DA8D7E}" sibTransId="{4CFA8182-D307-C647-901A-DB0C82272AC6}"/>
    <dgm:cxn modelId="{CD5D23FC-78E1-F74A-B50F-14D12D27EAF4}" type="presOf" srcId="{26EC4B72-D993-7B4A-B506-8B2011EDA0AC}" destId="{59E45484-BA31-534D-B319-8D2FB3DC7DD9}" srcOrd="0" destOrd="0" presId="urn:microsoft.com/office/officeart/2005/8/layout/pList1"/>
    <dgm:cxn modelId="{6F18EFE4-98DC-9A42-AD9E-2B5E6AEAF323}" srcId="{2EDCA62B-2FB0-A44B-8D5B-7F6F2F9D983F}" destId="{AB137B24-B735-A14E-BFCA-A2FD78F69741}" srcOrd="3" destOrd="0" parTransId="{10B7F04D-FFAB-8748-9675-3EE5D46F00C8}" sibTransId="{E4F9E262-8908-614A-958A-F35DB3EF3225}"/>
    <dgm:cxn modelId="{0F288E40-C457-8649-B424-12C9505FB151}" type="presOf" srcId="{C990AD3A-EF8C-684A-A5D9-817D96371216}" destId="{BB99A56C-171B-7148-ACA3-1CA44D6C5D86}" srcOrd="0" destOrd="0" presId="urn:microsoft.com/office/officeart/2005/8/layout/pList1"/>
    <dgm:cxn modelId="{10CA3B4B-9ECB-9A4C-929F-291E3B5722F0}" type="presOf" srcId="{15318D21-C31E-C34C-9D4D-BC7B4F5FD301}" destId="{B51DDD0D-F6E7-B14F-A756-D9E15DD71E32}" srcOrd="0" destOrd="0" presId="urn:microsoft.com/office/officeart/2005/8/layout/pList1"/>
    <dgm:cxn modelId="{91B6C27D-1409-2940-9C39-123F332F5F82}" type="presOf" srcId="{4CFA8182-D307-C647-901A-DB0C82272AC6}" destId="{C78BE3A0-14B1-6E47-9712-B11B6CCA89F6}" srcOrd="0" destOrd="0" presId="urn:microsoft.com/office/officeart/2005/8/layout/pList1"/>
    <dgm:cxn modelId="{7C96C07E-117A-274F-AEB4-2C3A396A33FB}" srcId="{2EDCA62B-2FB0-A44B-8D5B-7F6F2F9D983F}" destId="{26EC4B72-D993-7B4A-B506-8B2011EDA0AC}" srcOrd="2" destOrd="0" parTransId="{2D6BDDF6-7A57-8240-8131-F6BF21747ED3}" sibTransId="{84AFE9C2-3C13-CC47-89E8-45EE230E9059}"/>
    <dgm:cxn modelId="{E3D56023-FE3F-1D49-BEC9-EE22A06C88FE}" type="presOf" srcId="{2EDCA62B-2FB0-A44B-8D5B-7F6F2F9D983F}" destId="{B53469E1-F3AA-024F-B8AB-ABE674E5256D}" srcOrd="0" destOrd="0" presId="urn:microsoft.com/office/officeart/2005/8/layout/pList1"/>
    <dgm:cxn modelId="{A820C842-198D-7241-855C-CC7CF64BC74A}" type="presParOf" srcId="{B53469E1-F3AA-024F-B8AB-ABE674E5256D}" destId="{14C5110E-F878-B245-A196-1CF9D3101F60}" srcOrd="0" destOrd="0" presId="urn:microsoft.com/office/officeart/2005/8/layout/pList1"/>
    <dgm:cxn modelId="{A5742045-E2AC-8D41-8F32-5481F8CD49CD}" type="presParOf" srcId="{14C5110E-F878-B245-A196-1CF9D3101F60}" destId="{4CC73ABE-074D-F543-936D-DFDF99E2C764}" srcOrd="0" destOrd="0" presId="urn:microsoft.com/office/officeart/2005/8/layout/pList1"/>
    <dgm:cxn modelId="{DD243848-8570-FB44-82EC-D43C0748B984}" type="presParOf" srcId="{14C5110E-F878-B245-A196-1CF9D3101F60}" destId="{B51DDD0D-F6E7-B14F-A756-D9E15DD71E32}" srcOrd="1" destOrd="0" presId="urn:microsoft.com/office/officeart/2005/8/layout/pList1"/>
    <dgm:cxn modelId="{94F13F50-263F-C147-AC5F-B3C46D7C15D5}" type="presParOf" srcId="{B53469E1-F3AA-024F-B8AB-ABE674E5256D}" destId="{C78BE3A0-14B1-6E47-9712-B11B6CCA89F6}" srcOrd="1" destOrd="0" presId="urn:microsoft.com/office/officeart/2005/8/layout/pList1"/>
    <dgm:cxn modelId="{354AB4BE-9D8B-4048-AF59-2875EEFEC738}" type="presParOf" srcId="{B53469E1-F3AA-024F-B8AB-ABE674E5256D}" destId="{B1346F5C-F5F4-104C-8939-531193BCE0D3}" srcOrd="2" destOrd="0" presId="urn:microsoft.com/office/officeart/2005/8/layout/pList1"/>
    <dgm:cxn modelId="{150C91CF-6884-D64F-B06C-51B9A16BA132}" type="presParOf" srcId="{B1346F5C-F5F4-104C-8939-531193BCE0D3}" destId="{16F56D8E-69DE-CF46-80C6-836BD610A0E5}" srcOrd="0" destOrd="0" presId="urn:microsoft.com/office/officeart/2005/8/layout/pList1"/>
    <dgm:cxn modelId="{8F3D6BD4-0DF5-B743-B46B-9FC1CCFDDC9C}" type="presParOf" srcId="{B1346F5C-F5F4-104C-8939-531193BCE0D3}" destId="{413DD5CD-CBE8-6149-82EA-3768DF0EE940}" srcOrd="1" destOrd="0" presId="urn:microsoft.com/office/officeart/2005/8/layout/pList1"/>
    <dgm:cxn modelId="{DDBC65AD-CD50-284A-829C-F4F079EEC13F}" type="presParOf" srcId="{B53469E1-F3AA-024F-B8AB-ABE674E5256D}" destId="{BB99A56C-171B-7148-ACA3-1CA44D6C5D86}" srcOrd="3" destOrd="0" presId="urn:microsoft.com/office/officeart/2005/8/layout/pList1"/>
    <dgm:cxn modelId="{BDAD794A-4B80-D645-9AC1-7134C4BCFE39}" type="presParOf" srcId="{B53469E1-F3AA-024F-B8AB-ABE674E5256D}" destId="{E0D82D07-119C-884F-B629-B1F6D62CA219}" srcOrd="4" destOrd="0" presId="urn:microsoft.com/office/officeart/2005/8/layout/pList1"/>
    <dgm:cxn modelId="{076CA35D-F458-CA43-AD53-4035435319E7}" type="presParOf" srcId="{E0D82D07-119C-884F-B629-B1F6D62CA219}" destId="{0E965B4D-B710-E545-B6C1-345FDDC6BDE2}" srcOrd="0" destOrd="0" presId="urn:microsoft.com/office/officeart/2005/8/layout/pList1"/>
    <dgm:cxn modelId="{D5244DE9-99C7-6D4D-BB00-420FE20C936D}" type="presParOf" srcId="{E0D82D07-119C-884F-B629-B1F6D62CA219}" destId="{59E45484-BA31-534D-B319-8D2FB3DC7DD9}" srcOrd="1" destOrd="0" presId="urn:microsoft.com/office/officeart/2005/8/layout/pList1"/>
    <dgm:cxn modelId="{487EF127-2E57-974B-B004-CD318D9F9FED}" type="presParOf" srcId="{B53469E1-F3AA-024F-B8AB-ABE674E5256D}" destId="{EF60F78C-0F67-8247-9294-41A2B17C2B1F}" srcOrd="5" destOrd="0" presId="urn:microsoft.com/office/officeart/2005/8/layout/pList1"/>
    <dgm:cxn modelId="{08D7AABF-5D3F-6D4F-910A-EF206A8232ED}" type="presParOf" srcId="{B53469E1-F3AA-024F-B8AB-ABE674E5256D}" destId="{C8112CF6-1C1E-6148-90CA-6C30722EF71B}" srcOrd="6" destOrd="0" presId="urn:microsoft.com/office/officeart/2005/8/layout/pList1"/>
    <dgm:cxn modelId="{A48E3CC9-FFA0-5644-B634-BB95E0E0184C}" type="presParOf" srcId="{C8112CF6-1C1E-6148-90CA-6C30722EF71B}" destId="{8005A1EC-CEF7-3846-9839-A4EC36BBA944}" srcOrd="0" destOrd="0" presId="urn:microsoft.com/office/officeart/2005/8/layout/pList1"/>
    <dgm:cxn modelId="{6AC66FA5-761F-FF41-ADD2-B5A4DA60F7AC}" type="presParOf" srcId="{C8112CF6-1C1E-6148-90CA-6C30722EF71B}" destId="{6C8D2A57-F673-E241-8F3F-CAF6FDC85AB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AC5900-081A-0747-A596-97B1D6704F06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0C0C07-3B0F-1F4A-83DE-19E516A03032}">
      <dgm:prSet phldrT="[Text]"/>
      <dgm:spPr/>
      <dgm:t>
        <a:bodyPr/>
        <a:lstStyle/>
        <a:p>
          <a:r>
            <a:rPr lang="en-US" dirty="0" smtClean="0"/>
            <a:t>Manage the Business</a:t>
          </a:r>
          <a:endParaRPr lang="en-US" dirty="0"/>
        </a:p>
      </dgm:t>
    </dgm:pt>
    <dgm:pt modelId="{86E9F379-2EA9-0F48-9567-3CA764F4E747}" type="parTrans" cxnId="{A94EED3A-7D92-AA47-B853-414F497FFBB9}">
      <dgm:prSet/>
      <dgm:spPr/>
      <dgm:t>
        <a:bodyPr/>
        <a:lstStyle/>
        <a:p>
          <a:endParaRPr lang="en-US"/>
        </a:p>
      </dgm:t>
    </dgm:pt>
    <dgm:pt modelId="{996F76BB-CBE2-194C-B869-13E1DB9F6020}" type="sibTrans" cxnId="{A94EED3A-7D92-AA47-B853-414F497FFBB9}">
      <dgm:prSet/>
      <dgm:spPr/>
      <dgm:t>
        <a:bodyPr/>
        <a:lstStyle/>
        <a:p>
          <a:endParaRPr lang="en-US"/>
        </a:p>
      </dgm:t>
    </dgm:pt>
    <dgm:pt modelId="{47951C10-08F2-D142-B5CB-48EF865E1D94}">
      <dgm:prSet phldrT="[Text]"/>
      <dgm:spPr/>
      <dgm:t>
        <a:bodyPr/>
        <a:lstStyle/>
        <a:p>
          <a:r>
            <a:rPr lang="en-US" dirty="0" smtClean="0"/>
            <a:t>Research and Buy</a:t>
          </a:r>
          <a:endParaRPr lang="en-US" dirty="0"/>
        </a:p>
      </dgm:t>
    </dgm:pt>
    <dgm:pt modelId="{E11FC77B-DE0F-F042-9DB8-8115C8496EA4}" type="parTrans" cxnId="{F18F12F9-9544-AF47-9CBB-8F93D5B77FCE}">
      <dgm:prSet/>
      <dgm:spPr/>
      <dgm:t>
        <a:bodyPr/>
        <a:lstStyle/>
        <a:p>
          <a:endParaRPr lang="en-US"/>
        </a:p>
      </dgm:t>
    </dgm:pt>
    <dgm:pt modelId="{B93A96CF-67AB-A54E-AC8D-FD28E57909F1}" type="sibTrans" cxnId="{F18F12F9-9544-AF47-9CBB-8F93D5B77FCE}">
      <dgm:prSet/>
      <dgm:spPr/>
      <dgm:t>
        <a:bodyPr/>
        <a:lstStyle/>
        <a:p>
          <a:endParaRPr lang="en-US"/>
        </a:p>
      </dgm:t>
    </dgm:pt>
    <dgm:pt modelId="{A59EFE6D-3365-F84C-BF0E-91933BCA4BCE}">
      <dgm:prSet phldrT="[Text]"/>
      <dgm:spPr/>
      <dgm:t>
        <a:bodyPr/>
        <a:lstStyle/>
        <a:p>
          <a:r>
            <a:rPr lang="en-US" dirty="0" smtClean="0"/>
            <a:t>Market and Sell</a:t>
          </a:r>
        </a:p>
        <a:p>
          <a:endParaRPr lang="en-US" dirty="0" smtClean="0"/>
        </a:p>
        <a:p>
          <a:endParaRPr lang="en-US" dirty="0"/>
        </a:p>
      </dgm:t>
    </dgm:pt>
    <dgm:pt modelId="{40758437-85D8-E94D-AA7B-1520265D267E}" type="parTrans" cxnId="{55D6F5FC-071D-824D-86A3-97F4A65E5458}">
      <dgm:prSet/>
      <dgm:spPr/>
      <dgm:t>
        <a:bodyPr/>
        <a:lstStyle/>
        <a:p>
          <a:endParaRPr lang="en-US"/>
        </a:p>
      </dgm:t>
    </dgm:pt>
    <dgm:pt modelId="{91BC2F7B-E379-9E4A-AF8C-724987FA6E71}" type="sibTrans" cxnId="{55D6F5FC-071D-824D-86A3-97F4A65E5458}">
      <dgm:prSet/>
      <dgm:spPr/>
      <dgm:t>
        <a:bodyPr/>
        <a:lstStyle/>
        <a:p>
          <a:endParaRPr lang="en-US"/>
        </a:p>
      </dgm:t>
    </dgm:pt>
    <dgm:pt modelId="{072F208C-641E-774C-9086-0BC4EDEAB386}">
      <dgm:prSet phldrT="[Text]"/>
      <dgm:spPr/>
      <dgm:t>
        <a:bodyPr/>
        <a:lstStyle/>
        <a:p>
          <a:r>
            <a:rPr lang="en-US" dirty="0" smtClean="0"/>
            <a:t>Communicate</a:t>
          </a:r>
          <a:endParaRPr lang="en-US" dirty="0"/>
        </a:p>
      </dgm:t>
    </dgm:pt>
    <dgm:pt modelId="{974D3CA2-9825-9044-9EE3-94B5A2F5624F}" type="parTrans" cxnId="{03C0BFB7-55E0-0F4E-A657-9CDD86FEAB25}">
      <dgm:prSet/>
      <dgm:spPr/>
      <dgm:t>
        <a:bodyPr/>
        <a:lstStyle/>
        <a:p>
          <a:endParaRPr lang="en-US"/>
        </a:p>
      </dgm:t>
    </dgm:pt>
    <dgm:pt modelId="{B22BAA77-BF3C-5A4F-885C-E26614051B0A}" type="sibTrans" cxnId="{03C0BFB7-55E0-0F4E-A657-9CDD86FEAB25}">
      <dgm:prSet/>
      <dgm:spPr/>
      <dgm:t>
        <a:bodyPr/>
        <a:lstStyle/>
        <a:p>
          <a:endParaRPr lang="en-US"/>
        </a:p>
      </dgm:t>
    </dgm:pt>
    <dgm:pt modelId="{E2863C47-CD8F-B84E-B6FF-2D30023D89BD}" type="pres">
      <dgm:prSet presAssocID="{54AC5900-081A-0747-A596-97B1D6704F0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F8F953-B8BC-0646-A5F1-3728667BA657}" type="pres">
      <dgm:prSet presAssocID="{54AC5900-081A-0747-A596-97B1D6704F0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C8CCF-0E4A-B14C-8023-63AF7E3C5F97}" type="pres">
      <dgm:prSet presAssocID="{54AC5900-081A-0747-A596-97B1D6704F0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BDB5C-2C06-0348-9DE8-3AED7F54567E}" type="pres">
      <dgm:prSet presAssocID="{54AC5900-081A-0747-A596-97B1D6704F0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CCB19-AB3B-8C49-94E5-117EC1E32638}" type="pres">
      <dgm:prSet presAssocID="{54AC5900-081A-0747-A596-97B1D6704F0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A6B52-2DE6-4743-AF5E-8EB3B8382005}" type="presOf" srcId="{A59EFE6D-3365-F84C-BF0E-91933BCA4BCE}" destId="{601BDB5C-2C06-0348-9DE8-3AED7F54567E}" srcOrd="0" destOrd="0" presId="urn:microsoft.com/office/officeart/2005/8/layout/pyramid4"/>
    <dgm:cxn modelId="{DB012DE8-4E82-4145-BB6A-CD7BF5CA4C86}" type="presOf" srcId="{290C0C07-3B0F-1F4A-83DE-19E516A03032}" destId="{B8F8F953-B8BC-0646-A5F1-3728667BA657}" srcOrd="0" destOrd="0" presId="urn:microsoft.com/office/officeart/2005/8/layout/pyramid4"/>
    <dgm:cxn modelId="{881849F1-C691-CD47-AFE9-E8A1DFCEB464}" type="presOf" srcId="{54AC5900-081A-0747-A596-97B1D6704F06}" destId="{E2863C47-CD8F-B84E-B6FF-2D30023D89BD}" srcOrd="0" destOrd="0" presId="urn:microsoft.com/office/officeart/2005/8/layout/pyramid4"/>
    <dgm:cxn modelId="{55D6F5FC-071D-824D-86A3-97F4A65E5458}" srcId="{54AC5900-081A-0747-A596-97B1D6704F06}" destId="{A59EFE6D-3365-F84C-BF0E-91933BCA4BCE}" srcOrd="2" destOrd="0" parTransId="{40758437-85D8-E94D-AA7B-1520265D267E}" sibTransId="{91BC2F7B-E379-9E4A-AF8C-724987FA6E71}"/>
    <dgm:cxn modelId="{D99FD7AB-A562-7A47-9E97-4160EE814E24}" type="presOf" srcId="{47951C10-08F2-D142-B5CB-48EF865E1D94}" destId="{2A1C8CCF-0E4A-B14C-8023-63AF7E3C5F97}" srcOrd="0" destOrd="0" presId="urn:microsoft.com/office/officeart/2005/8/layout/pyramid4"/>
    <dgm:cxn modelId="{CDFFE096-A82E-0D40-9133-5D7595D2F23E}" type="presOf" srcId="{072F208C-641E-774C-9086-0BC4EDEAB386}" destId="{079CCB19-AB3B-8C49-94E5-117EC1E32638}" srcOrd="0" destOrd="0" presId="urn:microsoft.com/office/officeart/2005/8/layout/pyramid4"/>
    <dgm:cxn modelId="{A94EED3A-7D92-AA47-B853-414F497FFBB9}" srcId="{54AC5900-081A-0747-A596-97B1D6704F06}" destId="{290C0C07-3B0F-1F4A-83DE-19E516A03032}" srcOrd="0" destOrd="0" parTransId="{86E9F379-2EA9-0F48-9567-3CA764F4E747}" sibTransId="{996F76BB-CBE2-194C-B869-13E1DB9F6020}"/>
    <dgm:cxn modelId="{F18F12F9-9544-AF47-9CBB-8F93D5B77FCE}" srcId="{54AC5900-081A-0747-A596-97B1D6704F06}" destId="{47951C10-08F2-D142-B5CB-48EF865E1D94}" srcOrd="1" destOrd="0" parTransId="{E11FC77B-DE0F-F042-9DB8-8115C8496EA4}" sibTransId="{B93A96CF-67AB-A54E-AC8D-FD28E57909F1}"/>
    <dgm:cxn modelId="{03C0BFB7-55E0-0F4E-A657-9CDD86FEAB25}" srcId="{54AC5900-081A-0747-A596-97B1D6704F06}" destId="{072F208C-641E-774C-9086-0BC4EDEAB386}" srcOrd="3" destOrd="0" parTransId="{974D3CA2-9825-9044-9EE3-94B5A2F5624F}" sibTransId="{B22BAA77-BF3C-5A4F-885C-E26614051B0A}"/>
    <dgm:cxn modelId="{D4478071-0407-CB41-91E1-E53AF0737EAF}" type="presParOf" srcId="{E2863C47-CD8F-B84E-B6FF-2D30023D89BD}" destId="{B8F8F953-B8BC-0646-A5F1-3728667BA657}" srcOrd="0" destOrd="0" presId="urn:microsoft.com/office/officeart/2005/8/layout/pyramid4"/>
    <dgm:cxn modelId="{E3E82366-B544-5343-AF32-426C0EC16E24}" type="presParOf" srcId="{E2863C47-CD8F-B84E-B6FF-2D30023D89BD}" destId="{2A1C8CCF-0E4A-B14C-8023-63AF7E3C5F97}" srcOrd="1" destOrd="0" presId="urn:microsoft.com/office/officeart/2005/8/layout/pyramid4"/>
    <dgm:cxn modelId="{87BFDF14-931B-2740-97B8-38A63B450C2A}" type="presParOf" srcId="{E2863C47-CD8F-B84E-B6FF-2D30023D89BD}" destId="{601BDB5C-2C06-0348-9DE8-3AED7F54567E}" srcOrd="2" destOrd="0" presId="urn:microsoft.com/office/officeart/2005/8/layout/pyramid4"/>
    <dgm:cxn modelId="{BA162E4B-BBB0-EC44-BA27-59E0570570FD}" type="presParOf" srcId="{E2863C47-CD8F-B84E-B6FF-2D30023D89BD}" destId="{079CCB19-AB3B-8C49-94E5-117EC1E3263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49A0F9-1641-7643-8380-90C8E5695E97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B56E9A-03A9-EE4A-A43F-B76D5C5437AE}">
      <dgm:prSet phldrT="[Text]"/>
      <dgm:spPr/>
      <dgm:t>
        <a:bodyPr/>
        <a:lstStyle/>
        <a:p>
          <a:r>
            <a:rPr lang="en-US" dirty="0" smtClean="0"/>
            <a:t>Analyze and Use Big Data</a:t>
          </a:r>
          <a:endParaRPr lang="en-US" dirty="0"/>
        </a:p>
      </dgm:t>
    </dgm:pt>
    <dgm:pt modelId="{776273AE-05A6-C241-B579-726A9C9D246F}" type="parTrans" cxnId="{C8D17679-FD47-1A44-AF3E-399643D273D8}">
      <dgm:prSet/>
      <dgm:spPr/>
      <dgm:t>
        <a:bodyPr/>
        <a:lstStyle/>
        <a:p>
          <a:endParaRPr lang="en-US"/>
        </a:p>
      </dgm:t>
    </dgm:pt>
    <dgm:pt modelId="{14D6DC24-EA88-5741-BB80-EE6A5B535339}" type="sibTrans" cxnId="{C8D17679-FD47-1A44-AF3E-399643D273D8}">
      <dgm:prSet/>
      <dgm:spPr/>
      <dgm:t>
        <a:bodyPr/>
        <a:lstStyle/>
        <a:p>
          <a:endParaRPr lang="en-US"/>
        </a:p>
      </dgm:t>
    </dgm:pt>
    <dgm:pt modelId="{A1D530B4-3115-1F49-84CA-610E9B93C1F5}">
      <dgm:prSet phldrT="[Text]"/>
      <dgm:spPr/>
      <dgm:t>
        <a:bodyPr/>
        <a:lstStyle/>
        <a:p>
          <a:r>
            <a:rPr lang="en-US" dirty="0" smtClean="0"/>
            <a:t>Video-conferencing</a:t>
          </a:r>
          <a:endParaRPr lang="en-US" dirty="0"/>
        </a:p>
      </dgm:t>
    </dgm:pt>
    <dgm:pt modelId="{F1BC3D04-5A84-0D4E-9978-79599FC01FD5}" type="parTrans" cxnId="{792DA068-B2F0-8642-816F-EA778D1361B5}">
      <dgm:prSet/>
      <dgm:spPr/>
      <dgm:t>
        <a:bodyPr/>
        <a:lstStyle/>
        <a:p>
          <a:endParaRPr lang="en-US"/>
        </a:p>
      </dgm:t>
    </dgm:pt>
    <dgm:pt modelId="{6E968E3A-A5F2-6146-BF1A-C70C7BDAEC9E}" type="sibTrans" cxnId="{792DA068-B2F0-8642-816F-EA778D1361B5}">
      <dgm:prSet/>
      <dgm:spPr/>
      <dgm:t>
        <a:bodyPr/>
        <a:lstStyle/>
        <a:p>
          <a:endParaRPr lang="en-US"/>
        </a:p>
      </dgm:t>
    </dgm:pt>
    <dgm:pt modelId="{9A06B023-65C6-CA47-AA31-121E13118FD8}">
      <dgm:prSet phldrT="[Text]"/>
      <dgm:spPr/>
      <dgm:t>
        <a:bodyPr/>
        <a:lstStyle/>
        <a:p>
          <a:r>
            <a:rPr lang="en-US" dirty="0" smtClean="0"/>
            <a:t>Mobile</a:t>
          </a:r>
          <a:endParaRPr lang="en-US" dirty="0"/>
        </a:p>
      </dgm:t>
    </dgm:pt>
    <dgm:pt modelId="{9C1B1074-AEDB-B743-B1AB-B780ABF33326}" type="parTrans" cxnId="{76A6849C-98A7-0844-97C7-A089E925BB98}">
      <dgm:prSet/>
      <dgm:spPr/>
      <dgm:t>
        <a:bodyPr/>
        <a:lstStyle/>
        <a:p>
          <a:endParaRPr lang="en-US"/>
        </a:p>
      </dgm:t>
    </dgm:pt>
    <dgm:pt modelId="{2B3EA99F-951E-F341-887F-B936A4157225}" type="sibTrans" cxnId="{76A6849C-98A7-0844-97C7-A089E925BB98}">
      <dgm:prSet/>
      <dgm:spPr/>
      <dgm:t>
        <a:bodyPr/>
        <a:lstStyle/>
        <a:p>
          <a:endParaRPr lang="en-US"/>
        </a:p>
      </dgm:t>
    </dgm:pt>
    <dgm:pt modelId="{8CA316F7-58A3-B148-AB35-6185767750E4}">
      <dgm:prSet phldrT="[Text]"/>
      <dgm:spPr/>
      <dgm:t>
        <a:bodyPr/>
        <a:lstStyle/>
        <a:p>
          <a:r>
            <a:rPr lang="en-US" dirty="0" smtClean="0"/>
            <a:t>Remote Consulting &amp; Management</a:t>
          </a:r>
          <a:endParaRPr lang="en-US" dirty="0"/>
        </a:p>
      </dgm:t>
    </dgm:pt>
    <dgm:pt modelId="{6055F85D-30BA-1C40-94D4-69B54CBF5487}" type="parTrans" cxnId="{B21EDB31-2EA8-A548-99C6-0C169D9A7DC0}">
      <dgm:prSet/>
      <dgm:spPr/>
      <dgm:t>
        <a:bodyPr/>
        <a:lstStyle/>
        <a:p>
          <a:endParaRPr lang="en-US"/>
        </a:p>
      </dgm:t>
    </dgm:pt>
    <dgm:pt modelId="{4B31E4B7-950A-0843-BE6F-73B0B52FC7B1}" type="sibTrans" cxnId="{B21EDB31-2EA8-A548-99C6-0C169D9A7DC0}">
      <dgm:prSet/>
      <dgm:spPr/>
      <dgm:t>
        <a:bodyPr/>
        <a:lstStyle/>
        <a:p>
          <a:endParaRPr lang="en-US"/>
        </a:p>
      </dgm:t>
    </dgm:pt>
    <dgm:pt modelId="{D4F3CC09-738C-3844-A3DA-1E15D443A3D0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911B6BBD-DABF-E04C-A220-4D1A609DADDD}" type="parTrans" cxnId="{11CB4109-C061-5C4B-89FF-D3312AC278DE}">
      <dgm:prSet/>
      <dgm:spPr/>
      <dgm:t>
        <a:bodyPr/>
        <a:lstStyle/>
        <a:p>
          <a:endParaRPr lang="en-US"/>
        </a:p>
      </dgm:t>
    </dgm:pt>
    <dgm:pt modelId="{03C99462-8CF8-FA47-9FF7-AF6D996AEDD3}" type="sibTrans" cxnId="{11CB4109-C061-5C4B-89FF-D3312AC278DE}">
      <dgm:prSet/>
      <dgm:spPr/>
      <dgm:t>
        <a:bodyPr/>
        <a:lstStyle/>
        <a:p>
          <a:endParaRPr lang="en-US"/>
        </a:p>
      </dgm:t>
    </dgm:pt>
    <dgm:pt modelId="{EAF47DDC-5D7E-334F-ADBD-E81331C3CC7B}" type="pres">
      <dgm:prSet presAssocID="{2B49A0F9-1641-7643-8380-90C8E5695E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230DF-01EE-184A-845A-50CEC2F0AA85}" type="pres">
      <dgm:prSet presAssocID="{69B56E9A-03A9-EE4A-A43F-B76D5C5437A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DB6E1-E4DC-A049-8597-40BF9E6F6871}" type="pres">
      <dgm:prSet presAssocID="{69B56E9A-03A9-EE4A-A43F-B76D5C5437AE}" presName="spNode" presStyleCnt="0"/>
      <dgm:spPr/>
    </dgm:pt>
    <dgm:pt modelId="{B46603C8-BE7A-CB4D-BF05-6B3323BBC86D}" type="pres">
      <dgm:prSet presAssocID="{14D6DC24-EA88-5741-BB80-EE6A5B53533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616ABB6-3243-9946-BE8F-8E1530545B26}" type="pres">
      <dgm:prSet presAssocID="{A1D530B4-3115-1F49-84CA-610E9B93C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ED0E8-677B-1143-ADF4-9CEA9940B529}" type="pres">
      <dgm:prSet presAssocID="{A1D530B4-3115-1F49-84CA-610E9B93C1F5}" presName="spNode" presStyleCnt="0"/>
      <dgm:spPr/>
    </dgm:pt>
    <dgm:pt modelId="{A2D5F3FB-290B-7945-A04A-AF7A2D006913}" type="pres">
      <dgm:prSet presAssocID="{6E968E3A-A5F2-6146-BF1A-C70C7BDAEC9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3CFF925-4D24-CD42-A56E-099372CA306C}" type="pres">
      <dgm:prSet presAssocID="{9A06B023-65C6-CA47-AA31-121E13118F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5F47B-3924-1446-934F-D293AA2D368D}" type="pres">
      <dgm:prSet presAssocID="{9A06B023-65C6-CA47-AA31-121E13118FD8}" presName="spNode" presStyleCnt="0"/>
      <dgm:spPr/>
    </dgm:pt>
    <dgm:pt modelId="{CB76C695-0E34-1743-83C2-33E58785988C}" type="pres">
      <dgm:prSet presAssocID="{2B3EA99F-951E-F341-887F-B936A415722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ED3A3C6-5C24-C847-86C6-C1D3FAB09EA6}" type="pres">
      <dgm:prSet presAssocID="{8CA316F7-58A3-B148-AB35-6185767750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30FD8-779A-6046-8A71-265AB20BD9FC}" type="pres">
      <dgm:prSet presAssocID="{8CA316F7-58A3-B148-AB35-6185767750E4}" presName="spNode" presStyleCnt="0"/>
      <dgm:spPr/>
    </dgm:pt>
    <dgm:pt modelId="{39877FB4-862F-5F41-8232-FA69E98EB987}" type="pres">
      <dgm:prSet presAssocID="{4B31E4B7-950A-0843-BE6F-73B0B52FC7B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ADC9CD9-2451-2141-B360-5DD3CDEC552A}" type="pres">
      <dgm:prSet presAssocID="{D4F3CC09-738C-3844-A3DA-1E15D443A3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71A68-1F7F-4B4E-98C2-ED9F187FEB44}" type="pres">
      <dgm:prSet presAssocID="{D4F3CC09-738C-3844-A3DA-1E15D443A3D0}" presName="spNode" presStyleCnt="0"/>
      <dgm:spPr/>
    </dgm:pt>
    <dgm:pt modelId="{3832F939-E462-5045-B2E3-9EF27F16A416}" type="pres">
      <dgm:prSet presAssocID="{03C99462-8CF8-FA47-9FF7-AF6D996AEDD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9639491-3A82-C744-8E9E-63F69657F16E}" type="presOf" srcId="{9A06B023-65C6-CA47-AA31-121E13118FD8}" destId="{A3CFF925-4D24-CD42-A56E-099372CA306C}" srcOrd="0" destOrd="0" presId="urn:microsoft.com/office/officeart/2005/8/layout/cycle6"/>
    <dgm:cxn modelId="{104FC0CF-F354-9E41-983F-0FF9A34C167A}" type="presOf" srcId="{14D6DC24-EA88-5741-BB80-EE6A5B535339}" destId="{B46603C8-BE7A-CB4D-BF05-6B3323BBC86D}" srcOrd="0" destOrd="0" presId="urn:microsoft.com/office/officeart/2005/8/layout/cycle6"/>
    <dgm:cxn modelId="{22ECB6DF-6B28-E946-996D-DF566D1C4C65}" type="presOf" srcId="{03C99462-8CF8-FA47-9FF7-AF6D996AEDD3}" destId="{3832F939-E462-5045-B2E3-9EF27F16A416}" srcOrd="0" destOrd="0" presId="urn:microsoft.com/office/officeart/2005/8/layout/cycle6"/>
    <dgm:cxn modelId="{2F2C651F-1923-FC43-9DEE-2D1CE84980A2}" type="presOf" srcId="{4B31E4B7-950A-0843-BE6F-73B0B52FC7B1}" destId="{39877FB4-862F-5F41-8232-FA69E98EB987}" srcOrd="0" destOrd="0" presId="urn:microsoft.com/office/officeart/2005/8/layout/cycle6"/>
    <dgm:cxn modelId="{C8D17679-FD47-1A44-AF3E-399643D273D8}" srcId="{2B49A0F9-1641-7643-8380-90C8E5695E97}" destId="{69B56E9A-03A9-EE4A-A43F-B76D5C5437AE}" srcOrd="0" destOrd="0" parTransId="{776273AE-05A6-C241-B579-726A9C9D246F}" sibTransId="{14D6DC24-EA88-5741-BB80-EE6A5B535339}"/>
    <dgm:cxn modelId="{B21EDB31-2EA8-A548-99C6-0C169D9A7DC0}" srcId="{2B49A0F9-1641-7643-8380-90C8E5695E97}" destId="{8CA316F7-58A3-B148-AB35-6185767750E4}" srcOrd="3" destOrd="0" parTransId="{6055F85D-30BA-1C40-94D4-69B54CBF5487}" sibTransId="{4B31E4B7-950A-0843-BE6F-73B0B52FC7B1}"/>
    <dgm:cxn modelId="{792DA068-B2F0-8642-816F-EA778D1361B5}" srcId="{2B49A0F9-1641-7643-8380-90C8E5695E97}" destId="{A1D530B4-3115-1F49-84CA-610E9B93C1F5}" srcOrd="1" destOrd="0" parTransId="{F1BC3D04-5A84-0D4E-9978-79599FC01FD5}" sibTransId="{6E968E3A-A5F2-6146-BF1A-C70C7BDAEC9E}"/>
    <dgm:cxn modelId="{2DE00A9E-663C-E546-A728-E30154870467}" type="presOf" srcId="{69B56E9A-03A9-EE4A-A43F-B76D5C5437AE}" destId="{4FF230DF-01EE-184A-845A-50CEC2F0AA85}" srcOrd="0" destOrd="0" presId="urn:microsoft.com/office/officeart/2005/8/layout/cycle6"/>
    <dgm:cxn modelId="{86818523-006F-1E4C-81E5-5BD165FA7C32}" type="presOf" srcId="{6E968E3A-A5F2-6146-BF1A-C70C7BDAEC9E}" destId="{A2D5F3FB-290B-7945-A04A-AF7A2D006913}" srcOrd="0" destOrd="0" presId="urn:microsoft.com/office/officeart/2005/8/layout/cycle6"/>
    <dgm:cxn modelId="{EDA159D6-B3FB-364C-82D6-0F7DF4E6120F}" type="presOf" srcId="{D4F3CC09-738C-3844-A3DA-1E15D443A3D0}" destId="{5ADC9CD9-2451-2141-B360-5DD3CDEC552A}" srcOrd="0" destOrd="0" presId="urn:microsoft.com/office/officeart/2005/8/layout/cycle6"/>
    <dgm:cxn modelId="{AF08DE82-5BBA-2F4A-97F3-790525F79A86}" type="presOf" srcId="{8CA316F7-58A3-B148-AB35-6185767750E4}" destId="{1ED3A3C6-5C24-C847-86C6-C1D3FAB09EA6}" srcOrd="0" destOrd="0" presId="urn:microsoft.com/office/officeart/2005/8/layout/cycle6"/>
    <dgm:cxn modelId="{904CBB0E-2F3F-8549-BB7D-F3DB1EA6A656}" type="presOf" srcId="{A1D530B4-3115-1F49-84CA-610E9B93C1F5}" destId="{E616ABB6-3243-9946-BE8F-8E1530545B26}" srcOrd="0" destOrd="0" presId="urn:microsoft.com/office/officeart/2005/8/layout/cycle6"/>
    <dgm:cxn modelId="{11CB4109-C061-5C4B-89FF-D3312AC278DE}" srcId="{2B49A0F9-1641-7643-8380-90C8E5695E97}" destId="{D4F3CC09-738C-3844-A3DA-1E15D443A3D0}" srcOrd="4" destOrd="0" parTransId="{911B6BBD-DABF-E04C-A220-4D1A609DADDD}" sibTransId="{03C99462-8CF8-FA47-9FF7-AF6D996AEDD3}"/>
    <dgm:cxn modelId="{60129CE8-5E34-9241-9056-03546F017DFE}" type="presOf" srcId="{2B3EA99F-951E-F341-887F-B936A4157225}" destId="{CB76C695-0E34-1743-83C2-33E58785988C}" srcOrd="0" destOrd="0" presId="urn:microsoft.com/office/officeart/2005/8/layout/cycle6"/>
    <dgm:cxn modelId="{76A6849C-98A7-0844-97C7-A089E925BB98}" srcId="{2B49A0F9-1641-7643-8380-90C8E5695E97}" destId="{9A06B023-65C6-CA47-AA31-121E13118FD8}" srcOrd="2" destOrd="0" parTransId="{9C1B1074-AEDB-B743-B1AB-B780ABF33326}" sibTransId="{2B3EA99F-951E-F341-887F-B936A4157225}"/>
    <dgm:cxn modelId="{5E0CEB37-340B-1344-AE04-F59BF942AAFA}" type="presOf" srcId="{2B49A0F9-1641-7643-8380-90C8E5695E97}" destId="{EAF47DDC-5D7E-334F-ADBD-E81331C3CC7B}" srcOrd="0" destOrd="0" presId="urn:microsoft.com/office/officeart/2005/8/layout/cycle6"/>
    <dgm:cxn modelId="{F430AB9B-B48B-4D45-A908-8C1B5B504A0B}" type="presParOf" srcId="{EAF47DDC-5D7E-334F-ADBD-E81331C3CC7B}" destId="{4FF230DF-01EE-184A-845A-50CEC2F0AA85}" srcOrd="0" destOrd="0" presId="urn:microsoft.com/office/officeart/2005/8/layout/cycle6"/>
    <dgm:cxn modelId="{5697633F-0C16-B447-8E93-38B0A9DC7691}" type="presParOf" srcId="{EAF47DDC-5D7E-334F-ADBD-E81331C3CC7B}" destId="{DE5DB6E1-E4DC-A049-8597-40BF9E6F6871}" srcOrd="1" destOrd="0" presId="urn:microsoft.com/office/officeart/2005/8/layout/cycle6"/>
    <dgm:cxn modelId="{DCF0003A-B1D1-DA44-AC1C-A2ED029EBF55}" type="presParOf" srcId="{EAF47DDC-5D7E-334F-ADBD-E81331C3CC7B}" destId="{B46603C8-BE7A-CB4D-BF05-6B3323BBC86D}" srcOrd="2" destOrd="0" presId="urn:microsoft.com/office/officeart/2005/8/layout/cycle6"/>
    <dgm:cxn modelId="{4D382F98-3ECE-644C-A996-EE98D5C12F42}" type="presParOf" srcId="{EAF47DDC-5D7E-334F-ADBD-E81331C3CC7B}" destId="{E616ABB6-3243-9946-BE8F-8E1530545B26}" srcOrd="3" destOrd="0" presId="urn:microsoft.com/office/officeart/2005/8/layout/cycle6"/>
    <dgm:cxn modelId="{88418940-2209-2A45-BD72-8545A3AC6122}" type="presParOf" srcId="{EAF47DDC-5D7E-334F-ADBD-E81331C3CC7B}" destId="{A07ED0E8-677B-1143-ADF4-9CEA9940B529}" srcOrd="4" destOrd="0" presId="urn:microsoft.com/office/officeart/2005/8/layout/cycle6"/>
    <dgm:cxn modelId="{FFC0004D-84C4-6E49-B637-0E2871512E80}" type="presParOf" srcId="{EAF47DDC-5D7E-334F-ADBD-E81331C3CC7B}" destId="{A2D5F3FB-290B-7945-A04A-AF7A2D006913}" srcOrd="5" destOrd="0" presId="urn:microsoft.com/office/officeart/2005/8/layout/cycle6"/>
    <dgm:cxn modelId="{E5CFC1B5-531D-4240-AC00-A5B04F8F8314}" type="presParOf" srcId="{EAF47DDC-5D7E-334F-ADBD-E81331C3CC7B}" destId="{A3CFF925-4D24-CD42-A56E-099372CA306C}" srcOrd="6" destOrd="0" presId="urn:microsoft.com/office/officeart/2005/8/layout/cycle6"/>
    <dgm:cxn modelId="{0588A725-B0B6-2D46-96E5-4A173895140D}" type="presParOf" srcId="{EAF47DDC-5D7E-334F-ADBD-E81331C3CC7B}" destId="{6DA5F47B-3924-1446-934F-D293AA2D368D}" srcOrd="7" destOrd="0" presId="urn:microsoft.com/office/officeart/2005/8/layout/cycle6"/>
    <dgm:cxn modelId="{0A90E186-C3B5-C34C-9345-FDADBCC3FDF3}" type="presParOf" srcId="{EAF47DDC-5D7E-334F-ADBD-E81331C3CC7B}" destId="{CB76C695-0E34-1743-83C2-33E58785988C}" srcOrd="8" destOrd="0" presId="urn:microsoft.com/office/officeart/2005/8/layout/cycle6"/>
    <dgm:cxn modelId="{C238D11D-E67B-A947-AEC8-9D3BDDA4F90F}" type="presParOf" srcId="{EAF47DDC-5D7E-334F-ADBD-E81331C3CC7B}" destId="{1ED3A3C6-5C24-C847-86C6-C1D3FAB09EA6}" srcOrd="9" destOrd="0" presId="urn:microsoft.com/office/officeart/2005/8/layout/cycle6"/>
    <dgm:cxn modelId="{9180D4C0-9138-8A44-925E-C895108842FE}" type="presParOf" srcId="{EAF47DDC-5D7E-334F-ADBD-E81331C3CC7B}" destId="{76630FD8-779A-6046-8A71-265AB20BD9FC}" srcOrd="10" destOrd="0" presId="urn:microsoft.com/office/officeart/2005/8/layout/cycle6"/>
    <dgm:cxn modelId="{69E2E1DD-50BC-FE42-9C41-D2C20629E570}" type="presParOf" srcId="{EAF47DDC-5D7E-334F-ADBD-E81331C3CC7B}" destId="{39877FB4-862F-5F41-8232-FA69E98EB987}" srcOrd="11" destOrd="0" presId="urn:microsoft.com/office/officeart/2005/8/layout/cycle6"/>
    <dgm:cxn modelId="{4F5D5D73-F992-2142-BE84-8FDA7A57C885}" type="presParOf" srcId="{EAF47DDC-5D7E-334F-ADBD-E81331C3CC7B}" destId="{5ADC9CD9-2451-2141-B360-5DD3CDEC552A}" srcOrd="12" destOrd="0" presId="urn:microsoft.com/office/officeart/2005/8/layout/cycle6"/>
    <dgm:cxn modelId="{4980B572-664D-7D40-8848-74690F10D509}" type="presParOf" srcId="{EAF47DDC-5D7E-334F-ADBD-E81331C3CC7B}" destId="{2B971A68-1F7F-4B4E-98C2-ED9F187FEB44}" srcOrd="13" destOrd="0" presId="urn:microsoft.com/office/officeart/2005/8/layout/cycle6"/>
    <dgm:cxn modelId="{B48A7CEA-9B74-F640-BD8F-F054B723C958}" type="presParOf" srcId="{EAF47DDC-5D7E-334F-ADBD-E81331C3CC7B}" destId="{3832F939-E462-5045-B2E3-9EF27F16A41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7381EF-B4B5-4A45-B793-DAB516DBE6C6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899FF4EA-EF3C-8E46-941E-CC237FBE2F30}">
      <dgm:prSet phldrT="[Text]"/>
      <dgm:spPr/>
      <dgm:t>
        <a:bodyPr/>
        <a:lstStyle/>
        <a:p>
          <a:r>
            <a:rPr lang="en-US" dirty="0" smtClean="0"/>
            <a:t>Digital Inclusion</a:t>
          </a:r>
          <a:endParaRPr lang="en-US" dirty="0"/>
        </a:p>
      </dgm:t>
    </dgm:pt>
    <dgm:pt modelId="{58D36051-B0BF-DF4B-BC5B-849C8F285A25}" type="parTrans" cxnId="{67A7B6A8-DA27-E042-BEA7-49220BA64DE4}">
      <dgm:prSet/>
      <dgm:spPr/>
      <dgm:t>
        <a:bodyPr/>
        <a:lstStyle/>
        <a:p>
          <a:endParaRPr lang="en-US"/>
        </a:p>
      </dgm:t>
    </dgm:pt>
    <dgm:pt modelId="{642ECF4A-1CC3-A04A-90D5-ED9174362825}" type="sibTrans" cxnId="{67A7B6A8-DA27-E042-BEA7-49220BA64DE4}">
      <dgm:prSet/>
      <dgm:spPr/>
      <dgm:t>
        <a:bodyPr/>
        <a:lstStyle/>
        <a:p>
          <a:endParaRPr lang="en-US"/>
        </a:p>
      </dgm:t>
    </dgm:pt>
    <dgm:pt modelId="{F2DE8896-9BF8-FB42-9DF2-D9FD95CC9B35}">
      <dgm:prSet phldrT="[Text]"/>
      <dgm:spPr/>
      <dgm:t>
        <a:bodyPr/>
        <a:lstStyle/>
        <a:p>
          <a:r>
            <a:rPr lang="en-US" dirty="0" smtClean="0"/>
            <a:t>Business and Economic Development</a:t>
          </a:r>
          <a:endParaRPr lang="en-US" dirty="0"/>
        </a:p>
      </dgm:t>
    </dgm:pt>
    <dgm:pt modelId="{52A738D4-9963-ED40-AD7A-95754AF0C147}" type="parTrans" cxnId="{2B5D59A9-7E58-4149-BA28-C935FC5330A7}">
      <dgm:prSet/>
      <dgm:spPr/>
      <dgm:t>
        <a:bodyPr/>
        <a:lstStyle/>
        <a:p>
          <a:endParaRPr lang="en-US"/>
        </a:p>
      </dgm:t>
    </dgm:pt>
    <dgm:pt modelId="{6380C13F-CD38-2944-8881-B3AAF6822BD0}" type="sibTrans" cxnId="{2B5D59A9-7E58-4149-BA28-C935FC5330A7}">
      <dgm:prSet/>
      <dgm:spPr/>
      <dgm:t>
        <a:bodyPr/>
        <a:lstStyle/>
        <a:p>
          <a:endParaRPr lang="en-US"/>
        </a:p>
      </dgm:t>
    </dgm:pt>
    <dgm:pt modelId="{8D89EAE6-E3F6-7A45-83AB-82E42B757770}">
      <dgm:prSet phldrT="[Text]"/>
      <dgm:spPr/>
      <dgm:t>
        <a:bodyPr/>
        <a:lstStyle/>
        <a:p>
          <a:r>
            <a:rPr lang="en-US" dirty="0" smtClean="0"/>
            <a:t>Applications and Utilization</a:t>
          </a:r>
          <a:endParaRPr lang="en-US" dirty="0"/>
        </a:p>
      </dgm:t>
    </dgm:pt>
    <dgm:pt modelId="{12EEFA85-2AAB-1645-94AE-19A9DEDE1D9E}" type="parTrans" cxnId="{F5AC3F3D-B7FD-B14F-9A0D-1AC6ACE64A91}">
      <dgm:prSet/>
      <dgm:spPr/>
      <dgm:t>
        <a:bodyPr/>
        <a:lstStyle/>
        <a:p>
          <a:endParaRPr lang="en-US"/>
        </a:p>
      </dgm:t>
    </dgm:pt>
    <dgm:pt modelId="{A3F67828-CCC1-D94F-996A-4415A422B271}" type="sibTrans" cxnId="{F5AC3F3D-B7FD-B14F-9A0D-1AC6ACE64A91}">
      <dgm:prSet/>
      <dgm:spPr/>
      <dgm:t>
        <a:bodyPr/>
        <a:lstStyle/>
        <a:p>
          <a:endParaRPr lang="en-US"/>
        </a:p>
      </dgm:t>
    </dgm:pt>
    <dgm:pt modelId="{0174C7A0-04C2-F142-AF33-67B28DBCC83E}" type="pres">
      <dgm:prSet presAssocID="{2F7381EF-B4B5-4A45-B793-DAB516DBE6C6}" presName="Name0" presStyleCnt="0">
        <dgm:presLayoutVars>
          <dgm:dir/>
          <dgm:resizeHandles val="exact"/>
        </dgm:presLayoutVars>
      </dgm:prSet>
      <dgm:spPr/>
    </dgm:pt>
    <dgm:pt modelId="{0047CEC5-A892-AF4D-A475-1E1DA556D32C}" type="pres">
      <dgm:prSet presAssocID="{2F7381EF-B4B5-4A45-B793-DAB516DBE6C6}" presName="fgShape" presStyleLbl="fgShp" presStyleIdx="0" presStyleCnt="1" custLinFactNeighborX="-274" custLinFactNeighborY="-34696"/>
      <dgm:spPr/>
    </dgm:pt>
    <dgm:pt modelId="{9B7812B7-6C67-854A-B022-7F750972BF55}" type="pres">
      <dgm:prSet presAssocID="{2F7381EF-B4B5-4A45-B793-DAB516DBE6C6}" presName="linComp" presStyleCnt="0"/>
      <dgm:spPr/>
    </dgm:pt>
    <dgm:pt modelId="{5D3F47AB-53A9-0342-8CED-725B51FCC0EB}" type="pres">
      <dgm:prSet presAssocID="{899FF4EA-EF3C-8E46-941E-CC237FBE2F30}" presName="compNode" presStyleCnt="0"/>
      <dgm:spPr/>
    </dgm:pt>
    <dgm:pt modelId="{FB03C775-98FF-8541-9926-06A6647D440E}" type="pres">
      <dgm:prSet presAssocID="{899FF4EA-EF3C-8E46-941E-CC237FBE2F30}" presName="bkgdShape" presStyleLbl="node1" presStyleIdx="0" presStyleCnt="3"/>
      <dgm:spPr/>
      <dgm:t>
        <a:bodyPr/>
        <a:lstStyle/>
        <a:p>
          <a:endParaRPr lang="en-US"/>
        </a:p>
      </dgm:t>
    </dgm:pt>
    <dgm:pt modelId="{63C90FDA-300E-FA4D-8E4F-CED31D478FEA}" type="pres">
      <dgm:prSet presAssocID="{899FF4EA-EF3C-8E46-941E-CC237FBE2F3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A71E5-9838-054F-8EDC-4B1AB82EC9B0}" type="pres">
      <dgm:prSet presAssocID="{899FF4EA-EF3C-8E46-941E-CC237FBE2F30}" presName="invisiNode" presStyleLbl="node1" presStyleIdx="0" presStyleCnt="3"/>
      <dgm:spPr/>
    </dgm:pt>
    <dgm:pt modelId="{5A89E48A-7E15-F148-9967-FE020BC97554}" type="pres">
      <dgm:prSet presAssocID="{899FF4EA-EF3C-8E46-941E-CC237FBE2F3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86FDAC64-77B4-BA4A-93FB-3061728D10D1}" type="pres">
      <dgm:prSet presAssocID="{642ECF4A-1CC3-A04A-90D5-ED91743628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A816D5-1CA5-6248-93BF-CB506E915F80}" type="pres">
      <dgm:prSet presAssocID="{F2DE8896-9BF8-FB42-9DF2-D9FD95CC9B35}" presName="compNode" presStyleCnt="0"/>
      <dgm:spPr/>
    </dgm:pt>
    <dgm:pt modelId="{1921EC19-9860-CD4B-BC4D-E414088E537A}" type="pres">
      <dgm:prSet presAssocID="{F2DE8896-9BF8-FB42-9DF2-D9FD95CC9B35}" presName="bkgdShape" presStyleLbl="node1" presStyleIdx="1" presStyleCnt="3"/>
      <dgm:spPr/>
      <dgm:t>
        <a:bodyPr/>
        <a:lstStyle/>
        <a:p>
          <a:endParaRPr lang="en-US"/>
        </a:p>
      </dgm:t>
    </dgm:pt>
    <dgm:pt modelId="{592EDEFC-CF95-B24C-85AC-27E7D9A60496}" type="pres">
      <dgm:prSet presAssocID="{F2DE8896-9BF8-FB42-9DF2-D9FD95CC9B3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6B912-94FF-E84C-AE31-9A1E7AD2DDE7}" type="pres">
      <dgm:prSet presAssocID="{F2DE8896-9BF8-FB42-9DF2-D9FD95CC9B35}" presName="invisiNode" presStyleLbl="node1" presStyleIdx="1" presStyleCnt="3"/>
      <dgm:spPr/>
    </dgm:pt>
    <dgm:pt modelId="{D0C7EB68-67B2-BE40-AE2B-7F17D86BC93C}" type="pres">
      <dgm:prSet presAssocID="{F2DE8896-9BF8-FB42-9DF2-D9FD95CC9B3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FE3F5FA8-35DC-FB46-96E5-935D0E64B255}" type="pres">
      <dgm:prSet presAssocID="{6380C13F-CD38-2944-8881-B3AAF6822B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2712A6-F50A-6947-B517-82A69D4DBC49}" type="pres">
      <dgm:prSet presAssocID="{8D89EAE6-E3F6-7A45-83AB-82E42B757770}" presName="compNode" presStyleCnt="0"/>
      <dgm:spPr/>
    </dgm:pt>
    <dgm:pt modelId="{F60E0450-F42B-0642-9B23-85ACC2EC615F}" type="pres">
      <dgm:prSet presAssocID="{8D89EAE6-E3F6-7A45-83AB-82E42B757770}" presName="bkgdShape" presStyleLbl="node1" presStyleIdx="2" presStyleCnt="3"/>
      <dgm:spPr/>
      <dgm:t>
        <a:bodyPr/>
        <a:lstStyle/>
        <a:p>
          <a:endParaRPr lang="en-US"/>
        </a:p>
      </dgm:t>
    </dgm:pt>
    <dgm:pt modelId="{37637CA2-1AC6-F842-B49F-3342C0907CDC}" type="pres">
      <dgm:prSet presAssocID="{8D89EAE6-E3F6-7A45-83AB-82E42B75777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88436-DE2D-C044-98B9-D2EA608991DE}" type="pres">
      <dgm:prSet presAssocID="{8D89EAE6-E3F6-7A45-83AB-82E42B757770}" presName="invisiNode" presStyleLbl="node1" presStyleIdx="2" presStyleCnt="3"/>
      <dgm:spPr/>
    </dgm:pt>
    <dgm:pt modelId="{1D150980-4260-EB41-957A-44EA7AD687B5}" type="pres">
      <dgm:prSet presAssocID="{8D89EAE6-E3F6-7A45-83AB-82E42B757770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</dgm:ptLst>
  <dgm:cxnLst>
    <dgm:cxn modelId="{606F727A-89B7-A642-9AD2-624C569C21B3}" type="presOf" srcId="{F2DE8896-9BF8-FB42-9DF2-D9FD95CC9B35}" destId="{1921EC19-9860-CD4B-BC4D-E414088E537A}" srcOrd="0" destOrd="0" presId="urn:microsoft.com/office/officeart/2005/8/layout/hList7"/>
    <dgm:cxn modelId="{0A836640-06C6-6C4F-84E2-4D5A0DF22AD8}" type="presOf" srcId="{899FF4EA-EF3C-8E46-941E-CC237FBE2F30}" destId="{63C90FDA-300E-FA4D-8E4F-CED31D478FEA}" srcOrd="1" destOrd="0" presId="urn:microsoft.com/office/officeart/2005/8/layout/hList7"/>
    <dgm:cxn modelId="{B34A2A40-0F3C-AD41-85AB-1D0D272EBABC}" type="presOf" srcId="{F2DE8896-9BF8-FB42-9DF2-D9FD95CC9B35}" destId="{592EDEFC-CF95-B24C-85AC-27E7D9A60496}" srcOrd="1" destOrd="0" presId="urn:microsoft.com/office/officeart/2005/8/layout/hList7"/>
    <dgm:cxn modelId="{1E973F9A-3BD3-AF44-B7B0-0544E0D32A8A}" type="presOf" srcId="{8D89EAE6-E3F6-7A45-83AB-82E42B757770}" destId="{37637CA2-1AC6-F842-B49F-3342C0907CDC}" srcOrd="1" destOrd="0" presId="urn:microsoft.com/office/officeart/2005/8/layout/hList7"/>
    <dgm:cxn modelId="{3A6EC57B-5B54-EB48-B7D0-E9E3AED95039}" type="presOf" srcId="{642ECF4A-1CC3-A04A-90D5-ED9174362825}" destId="{86FDAC64-77B4-BA4A-93FB-3061728D10D1}" srcOrd="0" destOrd="0" presId="urn:microsoft.com/office/officeart/2005/8/layout/hList7"/>
    <dgm:cxn modelId="{637D1EC1-71DA-BC45-B7C9-9FFE4AE86F7D}" type="presOf" srcId="{8D89EAE6-E3F6-7A45-83AB-82E42B757770}" destId="{F60E0450-F42B-0642-9B23-85ACC2EC615F}" srcOrd="0" destOrd="0" presId="urn:microsoft.com/office/officeart/2005/8/layout/hList7"/>
    <dgm:cxn modelId="{2C77DCC9-A64C-5F47-9450-B7CA6AF3C37A}" type="presOf" srcId="{6380C13F-CD38-2944-8881-B3AAF6822BD0}" destId="{FE3F5FA8-35DC-FB46-96E5-935D0E64B255}" srcOrd="0" destOrd="0" presId="urn:microsoft.com/office/officeart/2005/8/layout/hList7"/>
    <dgm:cxn modelId="{C7D9A4A6-6536-9042-9851-00481EB94847}" type="presOf" srcId="{899FF4EA-EF3C-8E46-941E-CC237FBE2F30}" destId="{FB03C775-98FF-8541-9926-06A6647D440E}" srcOrd="0" destOrd="0" presId="urn:microsoft.com/office/officeart/2005/8/layout/hList7"/>
    <dgm:cxn modelId="{2B5D59A9-7E58-4149-BA28-C935FC5330A7}" srcId="{2F7381EF-B4B5-4A45-B793-DAB516DBE6C6}" destId="{F2DE8896-9BF8-FB42-9DF2-D9FD95CC9B35}" srcOrd="1" destOrd="0" parTransId="{52A738D4-9963-ED40-AD7A-95754AF0C147}" sibTransId="{6380C13F-CD38-2944-8881-B3AAF6822BD0}"/>
    <dgm:cxn modelId="{D251ED0D-B6B8-2240-95AE-011964BC4D9B}" type="presOf" srcId="{2F7381EF-B4B5-4A45-B793-DAB516DBE6C6}" destId="{0174C7A0-04C2-F142-AF33-67B28DBCC83E}" srcOrd="0" destOrd="0" presId="urn:microsoft.com/office/officeart/2005/8/layout/hList7"/>
    <dgm:cxn modelId="{67A7B6A8-DA27-E042-BEA7-49220BA64DE4}" srcId="{2F7381EF-B4B5-4A45-B793-DAB516DBE6C6}" destId="{899FF4EA-EF3C-8E46-941E-CC237FBE2F30}" srcOrd="0" destOrd="0" parTransId="{58D36051-B0BF-DF4B-BC5B-849C8F285A25}" sibTransId="{642ECF4A-1CC3-A04A-90D5-ED9174362825}"/>
    <dgm:cxn modelId="{F5AC3F3D-B7FD-B14F-9A0D-1AC6ACE64A91}" srcId="{2F7381EF-B4B5-4A45-B793-DAB516DBE6C6}" destId="{8D89EAE6-E3F6-7A45-83AB-82E42B757770}" srcOrd="2" destOrd="0" parTransId="{12EEFA85-2AAB-1645-94AE-19A9DEDE1D9E}" sibTransId="{A3F67828-CCC1-D94F-996A-4415A422B271}"/>
    <dgm:cxn modelId="{14485A81-B702-664A-924C-88951A6F0902}" type="presParOf" srcId="{0174C7A0-04C2-F142-AF33-67B28DBCC83E}" destId="{0047CEC5-A892-AF4D-A475-1E1DA556D32C}" srcOrd="0" destOrd="0" presId="urn:microsoft.com/office/officeart/2005/8/layout/hList7"/>
    <dgm:cxn modelId="{09A0855C-75E4-FA41-9078-966A266A7B4E}" type="presParOf" srcId="{0174C7A0-04C2-F142-AF33-67B28DBCC83E}" destId="{9B7812B7-6C67-854A-B022-7F750972BF55}" srcOrd="1" destOrd="0" presId="urn:microsoft.com/office/officeart/2005/8/layout/hList7"/>
    <dgm:cxn modelId="{27D41587-9E4B-304E-A9AF-F8571D0EDB3A}" type="presParOf" srcId="{9B7812B7-6C67-854A-B022-7F750972BF55}" destId="{5D3F47AB-53A9-0342-8CED-725B51FCC0EB}" srcOrd="0" destOrd="0" presId="urn:microsoft.com/office/officeart/2005/8/layout/hList7"/>
    <dgm:cxn modelId="{7CD2DBFF-644F-CA49-8684-E26005C5AE62}" type="presParOf" srcId="{5D3F47AB-53A9-0342-8CED-725B51FCC0EB}" destId="{FB03C775-98FF-8541-9926-06A6647D440E}" srcOrd="0" destOrd="0" presId="urn:microsoft.com/office/officeart/2005/8/layout/hList7"/>
    <dgm:cxn modelId="{F855F5ED-BF07-CD40-8A19-F6C472307579}" type="presParOf" srcId="{5D3F47AB-53A9-0342-8CED-725B51FCC0EB}" destId="{63C90FDA-300E-FA4D-8E4F-CED31D478FEA}" srcOrd="1" destOrd="0" presId="urn:microsoft.com/office/officeart/2005/8/layout/hList7"/>
    <dgm:cxn modelId="{83855051-D081-F74A-A511-5E6CDD2749F5}" type="presParOf" srcId="{5D3F47AB-53A9-0342-8CED-725B51FCC0EB}" destId="{350A71E5-9838-054F-8EDC-4B1AB82EC9B0}" srcOrd="2" destOrd="0" presId="urn:microsoft.com/office/officeart/2005/8/layout/hList7"/>
    <dgm:cxn modelId="{A6958E4A-D08E-E54A-BE49-B29BA02E79B2}" type="presParOf" srcId="{5D3F47AB-53A9-0342-8CED-725B51FCC0EB}" destId="{5A89E48A-7E15-F148-9967-FE020BC97554}" srcOrd="3" destOrd="0" presId="urn:microsoft.com/office/officeart/2005/8/layout/hList7"/>
    <dgm:cxn modelId="{613FC450-DB07-BA47-AC1C-F038234B18DA}" type="presParOf" srcId="{9B7812B7-6C67-854A-B022-7F750972BF55}" destId="{86FDAC64-77B4-BA4A-93FB-3061728D10D1}" srcOrd="1" destOrd="0" presId="urn:microsoft.com/office/officeart/2005/8/layout/hList7"/>
    <dgm:cxn modelId="{71A6B845-FDD8-4647-91BA-CA782966DC87}" type="presParOf" srcId="{9B7812B7-6C67-854A-B022-7F750972BF55}" destId="{49A816D5-1CA5-6248-93BF-CB506E915F80}" srcOrd="2" destOrd="0" presId="urn:microsoft.com/office/officeart/2005/8/layout/hList7"/>
    <dgm:cxn modelId="{5DE2042E-DE28-F740-81AC-388CFF508CD9}" type="presParOf" srcId="{49A816D5-1CA5-6248-93BF-CB506E915F80}" destId="{1921EC19-9860-CD4B-BC4D-E414088E537A}" srcOrd="0" destOrd="0" presId="urn:microsoft.com/office/officeart/2005/8/layout/hList7"/>
    <dgm:cxn modelId="{45BA8685-FA73-1847-B07E-A603891BD533}" type="presParOf" srcId="{49A816D5-1CA5-6248-93BF-CB506E915F80}" destId="{592EDEFC-CF95-B24C-85AC-27E7D9A60496}" srcOrd="1" destOrd="0" presId="urn:microsoft.com/office/officeart/2005/8/layout/hList7"/>
    <dgm:cxn modelId="{2DA01819-E0D5-9B4F-A437-CC0405EA1635}" type="presParOf" srcId="{49A816D5-1CA5-6248-93BF-CB506E915F80}" destId="{0B16B912-94FF-E84C-AE31-9A1E7AD2DDE7}" srcOrd="2" destOrd="0" presId="urn:microsoft.com/office/officeart/2005/8/layout/hList7"/>
    <dgm:cxn modelId="{2F3819A4-A0A4-0E48-A224-AABE7EDE88D0}" type="presParOf" srcId="{49A816D5-1CA5-6248-93BF-CB506E915F80}" destId="{D0C7EB68-67B2-BE40-AE2B-7F17D86BC93C}" srcOrd="3" destOrd="0" presId="urn:microsoft.com/office/officeart/2005/8/layout/hList7"/>
    <dgm:cxn modelId="{15C6005D-DA3E-D14A-869C-1382CE77FDD7}" type="presParOf" srcId="{9B7812B7-6C67-854A-B022-7F750972BF55}" destId="{FE3F5FA8-35DC-FB46-96E5-935D0E64B255}" srcOrd="3" destOrd="0" presId="urn:microsoft.com/office/officeart/2005/8/layout/hList7"/>
    <dgm:cxn modelId="{FE2A14FE-6A8F-C54E-A13D-DDB92435D588}" type="presParOf" srcId="{9B7812B7-6C67-854A-B022-7F750972BF55}" destId="{B02712A6-F50A-6947-B517-82A69D4DBC49}" srcOrd="4" destOrd="0" presId="urn:microsoft.com/office/officeart/2005/8/layout/hList7"/>
    <dgm:cxn modelId="{8C3CEC66-EAD5-2145-A46B-928E761ED184}" type="presParOf" srcId="{B02712A6-F50A-6947-B517-82A69D4DBC49}" destId="{F60E0450-F42B-0642-9B23-85ACC2EC615F}" srcOrd="0" destOrd="0" presId="urn:microsoft.com/office/officeart/2005/8/layout/hList7"/>
    <dgm:cxn modelId="{5F0727B5-A48C-9A4A-81E9-C96AF4FBD777}" type="presParOf" srcId="{B02712A6-F50A-6947-B517-82A69D4DBC49}" destId="{37637CA2-1AC6-F842-B49F-3342C0907CDC}" srcOrd="1" destOrd="0" presId="urn:microsoft.com/office/officeart/2005/8/layout/hList7"/>
    <dgm:cxn modelId="{851BCB8A-D04F-BC4C-89E6-DE882043FA83}" type="presParOf" srcId="{B02712A6-F50A-6947-B517-82A69D4DBC49}" destId="{85388436-DE2D-C044-98B9-D2EA608991DE}" srcOrd="2" destOrd="0" presId="urn:microsoft.com/office/officeart/2005/8/layout/hList7"/>
    <dgm:cxn modelId="{A81E76C3-3814-2A44-A788-74D41882874A}" type="presParOf" srcId="{B02712A6-F50A-6947-B517-82A69D4DBC49}" destId="{1D150980-4260-EB41-957A-44EA7AD687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3C775-98FF-8541-9926-06A6647D440E}">
      <dsp:nvSpPr>
        <dsp:cNvPr id="0" name=""/>
        <dsp:cNvSpPr/>
      </dsp:nvSpPr>
      <dsp:spPr>
        <a:xfrm>
          <a:off x="1615" y="0"/>
          <a:ext cx="2513004" cy="4572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Digital Inclusion</a:t>
          </a:r>
          <a:endParaRPr lang="en-US" sz="2900" kern="1200" dirty="0"/>
        </a:p>
      </dsp:txBody>
      <dsp:txXfrm>
        <a:off x="1615" y="1828800"/>
        <a:ext cx="2513004" cy="1828800"/>
      </dsp:txXfrm>
    </dsp:sp>
    <dsp:sp modelId="{5A89E48A-7E15-F148-9967-FE020BC97554}">
      <dsp:nvSpPr>
        <dsp:cNvPr id="0" name=""/>
        <dsp:cNvSpPr/>
      </dsp:nvSpPr>
      <dsp:spPr>
        <a:xfrm>
          <a:off x="496879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21EC19-9860-CD4B-BC4D-E414088E537A}">
      <dsp:nvSpPr>
        <dsp:cNvPr id="0" name=""/>
        <dsp:cNvSpPr/>
      </dsp:nvSpPr>
      <dsp:spPr>
        <a:xfrm>
          <a:off x="2590010" y="0"/>
          <a:ext cx="2513004" cy="4572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Business and Economic Development</a:t>
          </a:r>
          <a:endParaRPr lang="en-US" sz="2900" kern="1200" dirty="0"/>
        </a:p>
      </dsp:txBody>
      <dsp:txXfrm>
        <a:off x="2590010" y="1828800"/>
        <a:ext cx="2513004" cy="1828800"/>
      </dsp:txXfrm>
    </dsp:sp>
    <dsp:sp modelId="{D0C7EB68-67B2-BE40-AE2B-7F17D86BC93C}">
      <dsp:nvSpPr>
        <dsp:cNvPr id="0" name=""/>
        <dsp:cNvSpPr/>
      </dsp:nvSpPr>
      <dsp:spPr>
        <a:xfrm>
          <a:off x="3085274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0E0450-F42B-0642-9B23-85ACC2EC615F}">
      <dsp:nvSpPr>
        <dsp:cNvPr id="0" name=""/>
        <dsp:cNvSpPr/>
      </dsp:nvSpPr>
      <dsp:spPr>
        <a:xfrm>
          <a:off x="5178405" y="0"/>
          <a:ext cx="2513004" cy="4572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Applications and Utilization</a:t>
          </a:r>
          <a:endParaRPr lang="en-US" sz="2900" kern="1200" dirty="0"/>
        </a:p>
      </dsp:txBody>
      <dsp:txXfrm>
        <a:off x="5178405" y="1828800"/>
        <a:ext cx="2513004" cy="1828800"/>
      </dsp:txXfrm>
    </dsp:sp>
    <dsp:sp modelId="{1D150980-4260-EB41-957A-44EA7AD687B5}">
      <dsp:nvSpPr>
        <dsp:cNvPr id="0" name=""/>
        <dsp:cNvSpPr/>
      </dsp:nvSpPr>
      <dsp:spPr>
        <a:xfrm>
          <a:off x="5673669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47CEC5-A892-AF4D-A475-1E1DA556D32C}">
      <dsp:nvSpPr>
        <dsp:cNvPr id="0" name=""/>
        <dsp:cNvSpPr/>
      </dsp:nvSpPr>
      <dsp:spPr>
        <a:xfrm>
          <a:off x="288328" y="3419654"/>
          <a:ext cx="7077583" cy="685800"/>
        </a:xfrm>
        <a:prstGeom prst="leftRight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0098A-1349-4349-ACF7-33A415E80C82}">
      <dsp:nvSpPr>
        <dsp:cNvPr id="0" name=""/>
        <dsp:cNvSpPr/>
      </dsp:nvSpPr>
      <dsp:spPr>
        <a:xfrm>
          <a:off x="2403" y="4095"/>
          <a:ext cx="2343570" cy="89666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Physical Capacity</a:t>
          </a:r>
        </a:p>
      </dsp:txBody>
      <dsp:txXfrm>
        <a:off x="2403" y="4095"/>
        <a:ext cx="2343570" cy="896660"/>
      </dsp:txXfrm>
    </dsp:sp>
    <dsp:sp modelId="{2B011836-1D3B-E544-AD78-4EA087C686C0}">
      <dsp:nvSpPr>
        <dsp:cNvPr id="0" name=""/>
        <dsp:cNvSpPr/>
      </dsp:nvSpPr>
      <dsp:spPr>
        <a:xfrm>
          <a:off x="2403" y="900755"/>
          <a:ext cx="2343570" cy="3667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Download &amp; upload speeds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Reliability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Latency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Security</a:t>
          </a:r>
        </a:p>
      </dsp:txBody>
      <dsp:txXfrm>
        <a:off x="2403" y="900755"/>
        <a:ext cx="2343570" cy="3667148"/>
      </dsp:txXfrm>
    </dsp:sp>
    <dsp:sp modelId="{EEBC21FD-AD0C-EE4A-A25C-CC105BF4E077}">
      <dsp:nvSpPr>
        <dsp:cNvPr id="0" name=""/>
        <dsp:cNvSpPr/>
      </dsp:nvSpPr>
      <dsp:spPr>
        <a:xfrm>
          <a:off x="2674074" y="4095"/>
          <a:ext cx="2343570" cy="89666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Service Limitations</a:t>
          </a:r>
          <a:endParaRPr lang="en-US" sz="2500" kern="1200" dirty="0"/>
        </a:p>
      </dsp:txBody>
      <dsp:txXfrm>
        <a:off x="2674074" y="4095"/>
        <a:ext cx="2343570" cy="896660"/>
      </dsp:txXfrm>
    </dsp:sp>
    <dsp:sp modelId="{B8250891-CA17-1746-9970-5FA78D9B0FD9}">
      <dsp:nvSpPr>
        <dsp:cNvPr id="0" name=""/>
        <dsp:cNvSpPr/>
      </dsp:nvSpPr>
      <dsp:spPr>
        <a:xfrm>
          <a:off x="2674074" y="900755"/>
          <a:ext cx="2343570" cy="3667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Bandwidth caps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Coverage area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Permitted    # of connecting devices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2674074" y="900755"/>
        <a:ext cx="2343570" cy="3667148"/>
      </dsp:txXfrm>
    </dsp:sp>
    <dsp:sp modelId="{EB42FF1A-C6AA-9E4B-B520-E1E1C4B862DE}">
      <dsp:nvSpPr>
        <dsp:cNvPr id="0" name=""/>
        <dsp:cNvSpPr/>
      </dsp:nvSpPr>
      <dsp:spPr>
        <a:xfrm>
          <a:off x="5345744" y="4095"/>
          <a:ext cx="2343570" cy="89666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Pricing</a:t>
          </a:r>
          <a:endParaRPr lang="en-US" sz="2500" kern="1200" dirty="0"/>
        </a:p>
      </dsp:txBody>
      <dsp:txXfrm>
        <a:off x="5345744" y="4095"/>
        <a:ext cx="2343570" cy="896660"/>
      </dsp:txXfrm>
    </dsp:sp>
    <dsp:sp modelId="{DDA97A26-E727-7447-8E5B-E2C184C77CB1}">
      <dsp:nvSpPr>
        <dsp:cNvPr id="0" name=""/>
        <dsp:cNvSpPr/>
      </dsp:nvSpPr>
      <dsp:spPr>
        <a:xfrm>
          <a:off x="5345744" y="900755"/>
          <a:ext cx="2343570" cy="3667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Installation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Subscription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Bandwidth pricing model</a:t>
          </a: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5345744" y="900755"/>
        <a:ext cx="2343570" cy="3667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0098A-1349-4349-ACF7-33A415E80C82}">
      <dsp:nvSpPr>
        <dsp:cNvPr id="0" name=""/>
        <dsp:cNvSpPr/>
      </dsp:nvSpPr>
      <dsp:spPr>
        <a:xfrm>
          <a:off x="2818" y="44316"/>
          <a:ext cx="2748059" cy="6336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Fiber Optics</a:t>
          </a:r>
        </a:p>
      </dsp:txBody>
      <dsp:txXfrm>
        <a:off x="2818" y="44316"/>
        <a:ext cx="2748059" cy="633600"/>
      </dsp:txXfrm>
    </dsp:sp>
    <dsp:sp modelId="{2B011836-1D3B-E544-AD78-4EA087C686C0}">
      <dsp:nvSpPr>
        <dsp:cNvPr id="0" name=""/>
        <dsp:cNvSpPr/>
      </dsp:nvSpPr>
      <dsp:spPr>
        <a:xfrm>
          <a:off x="2818" y="677916"/>
          <a:ext cx="2748059" cy="42355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Huge bandwidth (Gb)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Symmetric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Reliable, low latency &amp; secure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Expensive to install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Upgrade via electronics</a:t>
          </a:r>
        </a:p>
      </dsp:txBody>
      <dsp:txXfrm>
        <a:off x="2818" y="677916"/>
        <a:ext cx="2748059" cy="4235556"/>
      </dsp:txXfrm>
    </dsp:sp>
    <dsp:sp modelId="{EEBC21FD-AD0C-EE4A-A25C-CC105BF4E077}">
      <dsp:nvSpPr>
        <dsp:cNvPr id="0" name=""/>
        <dsp:cNvSpPr/>
      </dsp:nvSpPr>
      <dsp:spPr>
        <a:xfrm>
          <a:off x="3135606" y="44316"/>
          <a:ext cx="2748059" cy="6336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Cable/Twisted</a:t>
          </a:r>
          <a:r>
            <a:rPr lang="en-US" sz="2200" kern="1200" baseline="0" dirty="0" smtClean="0"/>
            <a:t> Pair</a:t>
          </a:r>
          <a:endParaRPr lang="en-US" sz="2200" kern="1200" dirty="0"/>
        </a:p>
      </dsp:txBody>
      <dsp:txXfrm>
        <a:off x="3135606" y="44316"/>
        <a:ext cx="2748059" cy="633600"/>
      </dsp:txXfrm>
    </dsp:sp>
    <dsp:sp modelId="{B8250891-CA17-1746-9970-5FA78D9B0FD9}">
      <dsp:nvSpPr>
        <dsp:cNvPr id="0" name=""/>
        <dsp:cNvSpPr/>
      </dsp:nvSpPr>
      <dsp:spPr>
        <a:xfrm>
          <a:off x="3135606" y="677916"/>
          <a:ext cx="2748059" cy="42355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Bandwidth dependent on fiber (40-100 Mb)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Asymmetric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Reliable, low latency and secure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Expensive to install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Upgrade via fiber and electronics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3135606" y="677916"/>
        <a:ext cx="2748059" cy="4235556"/>
      </dsp:txXfrm>
    </dsp:sp>
    <dsp:sp modelId="{EB42FF1A-C6AA-9E4B-B520-E1E1C4B862DE}">
      <dsp:nvSpPr>
        <dsp:cNvPr id="0" name=""/>
        <dsp:cNvSpPr/>
      </dsp:nvSpPr>
      <dsp:spPr>
        <a:xfrm>
          <a:off x="6268394" y="44316"/>
          <a:ext cx="2748059" cy="6336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Cellular Wireless</a:t>
          </a:r>
          <a:endParaRPr lang="en-US" sz="2200" kern="1200" dirty="0"/>
        </a:p>
      </dsp:txBody>
      <dsp:txXfrm>
        <a:off x="6268394" y="44316"/>
        <a:ext cx="2748059" cy="633600"/>
      </dsp:txXfrm>
    </dsp:sp>
    <dsp:sp modelId="{DDA97A26-E727-7447-8E5B-E2C184C77CB1}">
      <dsp:nvSpPr>
        <dsp:cNvPr id="0" name=""/>
        <dsp:cNvSpPr/>
      </dsp:nvSpPr>
      <dsp:spPr>
        <a:xfrm>
          <a:off x="6268394" y="677916"/>
          <a:ext cx="2748059" cy="42355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Mobile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4G speeds (up to 40 Mb)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Spectrum limitations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High price per Gb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Fiber dependent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Relatively cheap to deploy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Upgrade via towers, fiber and electronics</a:t>
          </a:r>
          <a:endParaRPr lang="en-US" sz="2200" kern="1200" dirty="0"/>
        </a:p>
      </dsp:txBody>
      <dsp:txXfrm>
        <a:off x="6268394" y="677916"/>
        <a:ext cx="2748059" cy="4235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0098A-1349-4349-ACF7-33A415E80C82}">
      <dsp:nvSpPr>
        <dsp:cNvPr id="0" name=""/>
        <dsp:cNvSpPr/>
      </dsp:nvSpPr>
      <dsp:spPr>
        <a:xfrm>
          <a:off x="2818" y="366219"/>
          <a:ext cx="2748059" cy="5472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Fixed Wireless</a:t>
          </a:r>
        </a:p>
      </dsp:txBody>
      <dsp:txXfrm>
        <a:off x="2818" y="366219"/>
        <a:ext cx="2748059" cy="547200"/>
      </dsp:txXfrm>
    </dsp:sp>
    <dsp:sp modelId="{2B011836-1D3B-E544-AD78-4EA087C686C0}">
      <dsp:nvSpPr>
        <dsp:cNvPr id="0" name=""/>
        <dsp:cNvSpPr/>
      </dsp:nvSpPr>
      <dsp:spPr>
        <a:xfrm>
          <a:off x="2818" y="913419"/>
          <a:ext cx="2748059" cy="3678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Limited bandwidth (less than 10 Mb)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Asymmetric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Reliable, low latency &amp; secure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Inexpensive to install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Upgrade via electronics and bandwidth to the tower</a:t>
          </a:r>
        </a:p>
      </dsp:txBody>
      <dsp:txXfrm>
        <a:off x="2818" y="913419"/>
        <a:ext cx="2748059" cy="3678149"/>
      </dsp:txXfrm>
    </dsp:sp>
    <dsp:sp modelId="{EEBC21FD-AD0C-EE4A-A25C-CC105BF4E077}">
      <dsp:nvSpPr>
        <dsp:cNvPr id="0" name=""/>
        <dsp:cNvSpPr/>
      </dsp:nvSpPr>
      <dsp:spPr>
        <a:xfrm>
          <a:off x="3135606" y="366219"/>
          <a:ext cx="2748059" cy="5472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Satellite</a:t>
          </a:r>
          <a:endParaRPr lang="en-US" sz="1900" kern="1200" dirty="0"/>
        </a:p>
      </dsp:txBody>
      <dsp:txXfrm>
        <a:off x="3135606" y="366219"/>
        <a:ext cx="2748059" cy="547200"/>
      </dsp:txXfrm>
    </dsp:sp>
    <dsp:sp modelId="{B8250891-CA17-1746-9970-5FA78D9B0FD9}">
      <dsp:nvSpPr>
        <dsp:cNvPr id="0" name=""/>
        <dsp:cNvSpPr/>
      </dsp:nvSpPr>
      <dsp:spPr>
        <a:xfrm>
          <a:off x="3135606" y="913419"/>
          <a:ext cx="2748059" cy="3678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Up to 12 Mb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Asymmetric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High latency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Reliable and secure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Inexpensive to install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Upgrade via new satellites and end-user electronics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One speed; price based on usage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3135606" y="913419"/>
        <a:ext cx="2748059" cy="3678149"/>
      </dsp:txXfrm>
    </dsp:sp>
    <dsp:sp modelId="{EB42FF1A-C6AA-9E4B-B520-E1E1C4B862DE}">
      <dsp:nvSpPr>
        <dsp:cNvPr id="0" name=""/>
        <dsp:cNvSpPr/>
      </dsp:nvSpPr>
      <dsp:spPr>
        <a:xfrm>
          <a:off x="6268394" y="366219"/>
          <a:ext cx="2748059" cy="5472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Wi-Fi Hot Spots</a:t>
          </a:r>
          <a:endParaRPr lang="en-US" sz="1900" kern="1200" dirty="0"/>
        </a:p>
      </dsp:txBody>
      <dsp:txXfrm>
        <a:off x="6268394" y="366219"/>
        <a:ext cx="2748059" cy="547200"/>
      </dsp:txXfrm>
    </dsp:sp>
    <dsp:sp modelId="{DDA97A26-E727-7447-8E5B-E2C184C77CB1}">
      <dsp:nvSpPr>
        <dsp:cNvPr id="0" name=""/>
        <dsp:cNvSpPr/>
      </dsp:nvSpPr>
      <dsp:spPr>
        <a:xfrm>
          <a:off x="6268394" y="913419"/>
          <a:ext cx="2748059" cy="3678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Free and subscription-based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Speed depends on wired connection and electronics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Generally unsecure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Promoted by cellular carriers to offload from cell network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Inexpensive to deploy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Upgrade via wired service and electronics</a:t>
          </a:r>
          <a:endParaRPr lang="en-US" sz="1900" kern="1200" dirty="0"/>
        </a:p>
      </dsp:txBody>
      <dsp:txXfrm>
        <a:off x="6268394" y="913419"/>
        <a:ext cx="2748059" cy="3678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82BC6-B9A3-504A-84BF-862C27307F87}">
      <dsp:nvSpPr>
        <dsp:cNvPr id="0" name=""/>
        <dsp:cNvSpPr/>
      </dsp:nvSpPr>
      <dsp:spPr>
        <a:xfrm>
          <a:off x="1997710" y="185737"/>
          <a:ext cx="3686175" cy="12801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DD176-9CCE-8247-BF33-47E255978B2E}">
      <dsp:nvSpPr>
        <dsp:cNvPr id="0" name=""/>
        <dsp:cNvSpPr/>
      </dsp:nvSpPr>
      <dsp:spPr>
        <a:xfrm>
          <a:off x="3346778" y="3385213"/>
          <a:ext cx="714375" cy="4572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76200" dist="25400" dir="13500000">
            <a:srgbClr val="4B4B4B">
              <a:alpha val="75000"/>
            </a:srgbClr>
          </a:inn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BFC0F0-78E4-6047-BC3C-CD0A5ECB4A9C}">
      <dsp:nvSpPr>
        <dsp:cNvPr id="0" name=""/>
        <dsp:cNvSpPr/>
      </dsp:nvSpPr>
      <dsp:spPr>
        <a:xfrm>
          <a:off x="2132012" y="3686175"/>
          <a:ext cx="3429000" cy="85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Enabled Citizens</a:t>
          </a:r>
          <a:endParaRPr lang="en-US" sz="3000" kern="1200" dirty="0"/>
        </a:p>
      </dsp:txBody>
      <dsp:txXfrm>
        <a:off x="2132012" y="3686175"/>
        <a:ext cx="3429000" cy="857250"/>
      </dsp:txXfrm>
    </dsp:sp>
    <dsp:sp modelId="{3F6A08F5-58C9-514E-9754-E470961EC1AC}">
      <dsp:nvSpPr>
        <dsp:cNvPr id="0" name=""/>
        <dsp:cNvSpPr/>
      </dsp:nvSpPr>
      <dsp:spPr>
        <a:xfrm>
          <a:off x="2738003" y="1474048"/>
          <a:ext cx="2096850" cy="128587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Connectivity</a:t>
          </a:r>
          <a:endParaRPr lang="en-US" sz="1800" kern="1200" dirty="0"/>
        </a:p>
      </dsp:txBody>
      <dsp:txXfrm>
        <a:off x="3045080" y="1662360"/>
        <a:ext cx="1482696" cy="909251"/>
      </dsp:txXfrm>
    </dsp:sp>
    <dsp:sp modelId="{A4FCB476-8D3A-5544-ABFB-D1297F751D91}">
      <dsp:nvSpPr>
        <dsp:cNvPr id="0" name=""/>
        <dsp:cNvSpPr/>
      </dsp:nvSpPr>
      <dsp:spPr>
        <a:xfrm>
          <a:off x="2232615" y="600075"/>
          <a:ext cx="1656168" cy="128587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Training</a:t>
          </a:r>
          <a:endParaRPr lang="en-US" sz="1800" kern="1200" dirty="0"/>
        </a:p>
      </dsp:txBody>
      <dsp:txXfrm>
        <a:off x="2475155" y="788387"/>
        <a:ext cx="1171088" cy="909251"/>
      </dsp:txXfrm>
    </dsp:sp>
    <dsp:sp modelId="{B084A922-4A24-AA42-A462-E6473D9B5AA9}">
      <dsp:nvSpPr>
        <dsp:cNvPr id="0" name=""/>
        <dsp:cNvSpPr/>
      </dsp:nvSpPr>
      <dsp:spPr>
        <a:xfrm>
          <a:off x="3576055" y="289179"/>
          <a:ext cx="1598188" cy="128587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Computers</a:t>
          </a:r>
          <a:endParaRPr lang="en-US" sz="1800" kern="1200" dirty="0"/>
        </a:p>
      </dsp:txBody>
      <dsp:txXfrm>
        <a:off x="3810104" y="477491"/>
        <a:ext cx="1130090" cy="909251"/>
      </dsp:txXfrm>
    </dsp:sp>
    <dsp:sp modelId="{73A31A49-23AB-4F4B-960D-A42AFA3C2752}">
      <dsp:nvSpPr>
        <dsp:cNvPr id="0" name=""/>
        <dsp:cNvSpPr/>
      </dsp:nvSpPr>
      <dsp:spPr>
        <a:xfrm>
          <a:off x="1761691" y="97191"/>
          <a:ext cx="4000500" cy="32004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73ABE-074D-F543-936D-DFDF99E2C764}">
      <dsp:nvSpPr>
        <dsp:cNvPr id="0" name=""/>
        <dsp:cNvSpPr/>
      </dsp:nvSpPr>
      <dsp:spPr>
        <a:xfrm>
          <a:off x="3555" y="1024004"/>
          <a:ext cx="1901877" cy="1310393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60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DDD0D-F6E7-B14F-A756-D9E15DD71E32}">
      <dsp:nvSpPr>
        <dsp:cNvPr id="0" name=""/>
        <dsp:cNvSpPr/>
      </dsp:nvSpPr>
      <dsp:spPr>
        <a:xfrm>
          <a:off x="3555" y="2334398"/>
          <a:ext cx="1901877" cy="70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Broadband Availability</a:t>
          </a:r>
          <a:endParaRPr lang="en-US" sz="2000" kern="1200" dirty="0"/>
        </a:p>
      </dsp:txBody>
      <dsp:txXfrm>
        <a:off x="3555" y="2334398"/>
        <a:ext cx="1901877" cy="705596"/>
      </dsp:txXfrm>
    </dsp:sp>
    <dsp:sp modelId="{16F56D8E-69DE-CF46-80C6-836BD610A0E5}">
      <dsp:nvSpPr>
        <dsp:cNvPr id="0" name=""/>
        <dsp:cNvSpPr/>
      </dsp:nvSpPr>
      <dsp:spPr>
        <a:xfrm>
          <a:off x="2095700" y="1024004"/>
          <a:ext cx="1901877" cy="1310393"/>
        </a:xfrm>
        <a:prstGeom prst="round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DD5CD-CBE8-6149-82EA-3768DF0EE940}">
      <dsp:nvSpPr>
        <dsp:cNvPr id="0" name=""/>
        <dsp:cNvSpPr/>
      </dsp:nvSpPr>
      <dsp:spPr>
        <a:xfrm>
          <a:off x="2095700" y="2334398"/>
          <a:ext cx="1901877" cy="70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Business Utilization</a:t>
          </a:r>
          <a:endParaRPr lang="en-US" sz="2000" kern="1200" dirty="0"/>
        </a:p>
      </dsp:txBody>
      <dsp:txXfrm>
        <a:off x="2095700" y="2334398"/>
        <a:ext cx="1901877" cy="705596"/>
      </dsp:txXfrm>
    </dsp:sp>
    <dsp:sp modelId="{0E965B4D-B710-E545-B6C1-345FDDC6BDE2}">
      <dsp:nvSpPr>
        <dsp:cNvPr id="0" name=""/>
        <dsp:cNvSpPr/>
      </dsp:nvSpPr>
      <dsp:spPr>
        <a:xfrm>
          <a:off x="4187845" y="1023788"/>
          <a:ext cx="1911367" cy="1311258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45484-BA31-534D-B319-8D2FB3DC7DD9}">
      <dsp:nvSpPr>
        <dsp:cNvPr id="0" name=""/>
        <dsp:cNvSpPr/>
      </dsp:nvSpPr>
      <dsp:spPr>
        <a:xfrm>
          <a:off x="4192590" y="2334614"/>
          <a:ext cx="1901877" cy="70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Skills Development</a:t>
          </a:r>
          <a:endParaRPr lang="en-US" sz="2000" kern="1200" dirty="0"/>
        </a:p>
      </dsp:txBody>
      <dsp:txXfrm>
        <a:off x="4192590" y="2334614"/>
        <a:ext cx="1901877" cy="705596"/>
      </dsp:txXfrm>
    </dsp:sp>
    <dsp:sp modelId="{8005A1EC-CEF7-3846-9839-A4EC36BBA944}">
      <dsp:nvSpPr>
        <dsp:cNvPr id="0" name=""/>
        <dsp:cNvSpPr/>
      </dsp:nvSpPr>
      <dsp:spPr>
        <a:xfrm>
          <a:off x="6289481" y="1024004"/>
          <a:ext cx="1901877" cy="1310393"/>
        </a:xfrm>
        <a:prstGeom prst="round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8D2A57-F673-E241-8F3F-CAF6FDC85AB5}">
      <dsp:nvSpPr>
        <dsp:cNvPr id="0" name=""/>
        <dsp:cNvSpPr/>
      </dsp:nvSpPr>
      <dsp:spPr>
        <a:xfrm>
          <a:off x="6289481" y="2334398"/>
          <a:ext cx="1901877" cy="70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Marketing</a:t>
          </a:r>
          <a:endParaRPr lang="en-US" sz="2000" kern="1200" dirty="0"/>
        </a:p>
      </dsp:txBody>
      <dsp:txXfrm>
        <a:off x="6289481" y="2334398"/>
        <a:ext cx="1901877" cy="7055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F953-B8BC-0646-A5F1-3728667BA657}">
      <dsp:nvSpPr>
        <dsp:cNvPr id="0" name=""/>
        <dsp:cNvSpPr/>
      </dsp:nvSpPr>
      <dsp:spPr>
        <a:xfrm>
          <a:off x="2703512" y="0"/>
          <a:ext cx="2286000" cy="2286000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Manage the Business</a:t>
          </a:r>
          <a:endParaRPr lang="en-US" sz="1300" kern="1200" dirty="0"/>
        </a:p>
      </dsp:txBody>
      <dsp:txXfrm>
        <a:off x="3275012" y="1143000"/>
        <a:ext cx="1143000" cy="1143000"/>
      </dsp:txXfrm>
    </dsp:sp>
    <dsp:sp modelId="{2A1C8CCF-0E4A-B14C-8023-63AF7E3C5F97}">
      <dsp:nvSpPr>
        <dsp:cNvPr id="0" name=""/>
        <dsp:cNvSpPr/>
      </dsp:nvSpPr>
      <dsp:spPr>
        <a:xfrm>
          <a:off x="1560512" y="2286000"/>
          <a:ext cx="2286000" cy="2286000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Research and Buy</a:t>
          </a:r>
          <a:endParaRPr lang="en-US" sz="1300" kern="1200" dirty="0"/>
        </a:p>
      </dsp:txBody>
      <dsp:txXfrm>
        <a:off x="2132012" y="3429000"/>
        <a:ext cx="1143000" cy="1143000"/>
      </dsp:txXfrm>
    </dsp:sp>
    <dsp:sp modelId="{601BDB5C-2C06-0348-9DE8-3AED7F54567E}">
      <dsp:nvSpPr>
        <dsp:cNvPr id="0" name=""/>
        <dsp:cNvSpPr/>
      </dsp:nvSpPr>
      <dsp:spPr>
        <a:xfrm rot="10800000">
          <a:off x="2703512" y="2286000"/>
          <a:ext cx="2286000" cy="2286000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Market and Sell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3275012" y="2286000"/>
        <a:ext cx="1143000" cy="1143000"/>
      </dsp:txXfrm>
    </dsp:sp>
    <dsp:sp modelId="{079CCB19-AB3B-8C49-94E5-117EC1E32638}">
      <dsp:nvSpPr>
        <dsp:cNvPr id="0" name=""/>
        <dsp:cNvSpPr/>
      </dsp:nvSpPr>
      <dsp:spPr>
        <a:xfrm>
          <a:off x="3846512" y="2286000"/>
          <a:ext cx="2286000" cy="2286000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Communicate</a:t>
          </a:r>
          <a:endParaRPr lang="en-US" sz="1300" kern="1200" dirty="0"/>
        </a:p>
      </dsp:txBody>
      <dsp:txXfrm>
        <a:off x="4418012" y="3429000"/>
        <a:ext cx="1143000" cy="1143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230DF-01EE-184A-845A-50CEC2F0AA85}">
      <dsp:nvSpPr>
        <dsp:cNvPr id="0" name=""/>
        <dsp:cNvSpPr/>
      </dsp:nvSpPr>
      <dsp:spPr>
        <a:xfrm>
          <a:off x="3095240" y="651"/>
          <a:ext cx="1502543" cy="9766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Analyze and Use Big Data</a:t>
          </a:r>
          <a:endParaRPr lang="en-US" sz="1700" kern="1200" dirty="0"/>
        </a:p>
      </dsp:txBody>
      <dsp:txXfrm>
        <a:off x="3142916" y="48327"/>
        <a:ext cx="1407191" cy="881301"/>
      </dsp:txXfrm>
    </dsp:sp>
    <dsp:sp modelId="{B46603C8-BE7A-CB4D-BF05-6B3323BBC86D}">
      <dsp:nvSpPr>
        <dsp:cNvPr id="0" name=""/>
        <dsp:cNvSpPr/>
      </dsp:nvSpPr>
      <dsp:spPr>
        <a:xfrm>
          <a:off x="1895479" y="488978"/>
          <a:ext cx="3902065" cy="3902065"/>
        </a:xfrm>
        <a:custGeom>
          <a:avLst/>
          <a:gdLst/>
          <a:ahLst/>
          <a:cxnLst/>
          <a:rect l="0" t="0" r="0" b="0"/>
          <a:pathLst>
            <a:path>
              <a:moveTo>
                <a:pt x="2712623" y="154784"/>
              </a:moveTo>
              <a:arcTo wR="1951032" hR="1951032" stAng="17578587" swAng="1961208"/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6ABB6-3243-9946-BE8F-8E1530545B26}">
      <dsp:nvSpPr>
        <dsp:cNvPr id="0" name=""/>
        <dsp:cNvSpPr/>
      </dsp:nvSpPr>
      <dsp:spPr>
        <a:xfrm>
          <a:off x="4950782" y="1348781"/>
          <a:ext cx="1502543" cy="9766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Video-conferencing</a:t>
          </a:r>
          <a:endParaRPr lang="en-US" sz="1700" kern="1200" dirty="0"/>
        </a:p>
      </dsp:txBody>
      <dsp:txXfrm>
        <a:off x="4998458" y="1396457"/>
        <a:ext cx="1407191" cy="881301"/>
      </dsp:txXfrm>
    </dsp:sp>
    <dsp:sp modelId="{A2D5F3FB-290B-7945-A04A-AF7A2D006913}">
      <dsp:nvSpPr>
        <dsp:cNvPr id="0" name=""/>
        <dsp:cNvSpPr/>
      </dsp:nvSpPr>
      <dsp:spPr>
        <a:xfrm>
          <a:off x="1895479" y="488978"/>
          <a:ext cx="3902065" cy="3902065"/>
        </a:xfrm>
        <a:custGeom>
          <a:avLst/>
          <a:gdLst/>
          <a:ahLst/>
          <a:cxnLst/>
          <a:rect l="0" t="0" r="0" b="0"/>
          <a:pathLst>
            <a:path>
              <a:moveTo>
                <a:pt x="3899391" y="1848927"/>
              </a:moveTo>
              <a:arcTo wR="1951032" hR="1951032" stAng="21420007" swAng="2196049"/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FF925-4D24-CD42-A56E-099372CA306C}">
      <dsp:nvSpPr>
        <dsp:cNvPr id="0" name=""/>
        <dsp:cNvSpPr/>
      </dsp:nvSpPr>
      <dsp:spPr>
        <a:xfrm>
          <a:off x="4242028" y="3530102"/>
          <a:ext cx="1502543" cy="9766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Mobile</a:t>
          </a:r>
          <a:endParaRPr lang="en-US" sz="1700" kern="1200" dirty="0"/>
        </a:p>
      </dsp:txBody>
      <dsp:txXfrm>
        <a:off x="4289704" y="3577778"/>
        <a:ext cx="1407191" cy="881301"/>
      </dsp:txXfrm>
    </dsp:sp>
    <dsp:sp modelId="{CB76C695-0E34-1743-83C2-33E58785988C}">
      <dsp:nvSpPr>
        <dsp:cNvPr id="0" name=""/>
        <dsp:cNvSpPr/>
      </dsp:nvSpPr>
      <dsp:spPr>
        <a:xfrm>
          <a:off x="1895479" y="488978"/>
          <a:ext cx="3902065" cy="3902065"/>
        </a:xfrm>
        <a:custGeom>
          <a:avLst/>
          <a:gdLst/>
          <a:ahLst/>
          <a:cxnLst/>
          <a:rect l="0" t="0" r="0" b="0"/>
          <a:pathLst>
            <a:path>
              <a:moveTo>
                <a:pt x="2338799" y="3863142"/>
              </a:moveTo>
              <a:arcTo wR="1951032" hR="1951032" stAng="4712169" swAng="1375662"/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3A3C6-5C24-C847-86C6-C1D3FAB09EA6}">
      <dsp:nvSpPr>
        <dsp:cNvPr id="0" name=""/>
        <dsp:cNvSpPr/>
      </dsp:nvSpPr>
      <dsp:spPr>
        <a:xfrm>
          <a:off x="1948452" y="3530102"/>
          <a:ext cx="1502543" cy="9766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Remote Consulting &amp; Management</a:t>
          </a:r>
          <a:endParaRPr lang="en-US" sz="1700" kern="1200" dirty="0"/>
        </a:p>
      </dsp:txBody>
      <dsp:txXfrm>
        <a:off x="1996128" y="3577778"/>
        <a:ext cx="1407191" cy="881301"/>
      </dsp:txXfrm>
    </dsp:sp>
    <dsp:sp modelId="{39877FB4-862F-5F41-8232-FA69E98EB987}">
      <dsp:nvSpPr>
        <dsp:cNvPr id="0" name=""/>
        <dsp:cNvSpPr/>
      </dsp:nvSpPr>
      <dsp:spPr>
        <a:xfrm>
          <a:off x="1895479" y="488978"/>
          <a:ext cx="3902065" cy="3902065"/>
        </a:xfrm>
        <a:custGeom>
          <a:avLst/>
          <a:gdLst/>
          <a:ahLst/>
          <a:cxnLst/>
          <a:rect l="0" t="0" r="0" b="0"/>
          <a:pathLst>
            <a:path>
              <a:moveTo>
                <a:pt x="325993" y="3030743"/>
              </a:moveTo>
              <a:arcTo wR="1951032" hR="1951032" stAng="8783944" swAng="2196049"/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C9CD9-2451-2141-B360-5DD3CDEC552A}">
      <dsp:nvSpPr>
        <dsp:cNvPr id="0" name=""/>
        <dsp:cNvSpPr/>
      </dsp:nvSpPr>
      <dsp:spPr>
        <a:xfrm>
          <a:off x="1239698" y="1348781"/>
          <a:ext cx="1502543" cy="97665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Marketing</a:t>
          </a:r>
          <a:endParaRPr lang="en-US" sz="1700" kern="1200" dirty="0"/>
        </a:p>
      </dsp:txBody>
      <dsp:txXfrm>
        <a:off x="1287374" y="1396457"/>
        <a:ext cx="1407191" cy="881301"/>
      </dsp:txXfrm>
    </dsp:sp>
    <dsp:sp modelId="{3832F939-E462-5045-B2E3-9EF27F16A416}">
      <dsp:nvSpPr>
        <dsp:cNvPr id="0" name=""/>
        <dsp:cNvSpPr/>
      </dsp:nvSpPr>
      <dsp:spPr>
        <a:xfrm>
          <a:off x="1895479" y="488978"/>
          <a:ext cx="3902065" cy="3902065"/>
        </a:xfrm>
        <a:custGeom>
          <a:avLst/>
          <a:gdLst/>
          <a:ahLst/>
          <a:cxnLst/>
          <a:rect l="0" t="0" r="0" b="0"/>
          <a:pathLst>
            <a:path>
              <a:moveTo>
                <a:pt x="339993" y="850541"/>
              </a:moveTo>
              <a:arcTo wR="1951032" hR="1951032" stAng="12860205" swAng="1961208"/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3C775-98FF-8541-9926-06A6647D440E}">
      <dsp:nvSpPr>
        <dsp:cNvPr id="0" name=""/>
        <dsp:cNvSpPr/>
      </dsp:nvSpPr>
      <dsp:spPr>
        <a:xfrm>
          <a:off x="1615" y="0"/>
          <a:ext cx="2513004" cy="4572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Digital Inclusion</a:t>
          </a:r>
          <a:endParaRPr lang="en-US" sz="2900" kern="1200" dirty="0"/>
        </a:p>
      </dsp:txBody>
      <dsp:txXfrm>
        <a:off x="1615" y="1828800"/>
        <a:ext cx="2513004" cy="1828800"/>
      </dsp:txXfrm>
    </dsp:sp>
    <dsp:sp modelId="{5A89E48A-7E15-F148-9967-FE020BC97554}">
      <dsp:nvSpPr>
        <dsp:cNvPr id="0" name=""/>
        <dsp:cNvSpPr/>
      </dsp:nvSpPr>
      <dsp:spPr>
        <a:xfrm>
          <a:off x="496879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21EC19-9860-CD4B-BC4D-E414088E537A}">
      <dsp:nvSpPr>
        <dsp:cNvPr id="0" name=""/>
        <dsp:cNvSpPr/>
      </dsp:nvSpPr>
      <dsp:spPr>
        <a:xfrm>
          <a:off x="2590010" y="0"/>
          <a:ext cx="2513004" cy="4572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Business and Economic Development</a:t>
          </a:r>
          <a:endParaRPr lang="en-US" sz="2900" kern="1200" dirty="0"/>
        </a:p>
      </dsp:txBody>
      <dsp:txXfrm>
        <a:off x="2590010" y="1828800"/>
        <a:ext cx="2513004" cy="1828800"/>
      </dsp:txXfrm>
    </dsp:sp>
    <dsp:sp modelId="{D0C7EB68-67B2-BE40-AE2B-7F17D86BC93C}">
      <dsp:nvSpPr>
        <dsp:cNvPr id="0" name=""/>
        <dsp:cNvSpPr/>
      </dsp:nvSpPr>
      <dsp:spPr>
        <a:xfrm>
          <a:off x="3085274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0E0450-F42B-0642-9B23-85ACC2EC615F}">
      <dsp:nvSpPr>
        <dsp:cNvPr id="0" name=""/>
        <dsp:cNvSpPr/>
      </dsp:nvSpPr>
      <dsp:spPr>
        <a:xfrm>
          <a:off x="5178405" y="0"/>
          <a:ext cx="2513004" cy="4572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Applications and Utilization</a:t>
          </a:r>
          <a:endParaRPr lang="en-US" sz="2900" kern="1200" dirty="0"/>
        </a:p>
      </dsp:txBody>
      <dsp:txXfrm>
        <a:off x="5178405" y="1828800"/>
        <a:ext cx="2513004" cy="1828800"/>
      </dsp:txXfrm>
    </dsp:sp>
    <dsp:sp modelId="{1D150980-4260-EB41-957A-44EA7AD687B5}">
      <dsp:nvSpPr>
        <dsp:cNvPr id="0" name=""/>
        <dsp:cNvSpPr/>
      </dsp:nvSpPr>
      <dsp:spPr>
        <a:xfrm>
          <a:off x="5673669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47CEC5-A892-AF4D-A475-1E1DA556D32C}">
      <dsp:nvSpPr>
        <dsp:cNvPr id="0" name=""/>
        <dsp:cNvSpPr/>
      </dsp:nvSpPr>
      <dsp:spPr>
        <a:xfrm>
          <a:off x="288328" y="3419654"/>
          <a:ext cx="7077583" cy="685800"/>
        </a:xfrm>
        <a:prstGeom prst="leftRight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461F3-BA3B-D942-8CB0-92EF035DDB36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93B70-6A34-5F41-91A9-C4352F58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140825E-4A15-4D39-8176-1F07E904CB30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189FB7-8F92-5D48-AA6C-DA9F99063CF2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4C8FA4-DB10-CB45-A655-E8F9F7DEEB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Broadband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1"/>
            <a:ext cx="5724862" cy="1530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Comprehensive Approach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Bill Coleman</a:t>
            </a:r>
          </a:p>
          <a:p>
            <a:r>
              <a:rPr lang="en-US" dirty="0" smtClean="0"/>
              <a:t>Community Technology Advisors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8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Existing providers and existing / prospective services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Users and existing /future demand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Prospective partners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Technology choices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Community appetite for adventure</a:t>
            </a:r>
          </a:p>
        </p:txBody>
      </p:sp>
      <p:pic>
        <p:nvPicPr>
          <p:cNvPr id="6" name="Picture Placeholder 5" descr="Screen Shot 2014-01-21 at 3.21.16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11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763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6141" y="36"/>
            <a:ext cx="7691719" cy="1143000"/>
          </a:xfrm>
        </p:spPr>
        <p:txBody>
          <a:bodyPr/>
          <a:lstStyle/>
          <a:p>
            <a:r>
              <a:rPr lang="en-US" dirty="0" smtClean="0"/>
              <a:t>Assessment Questions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26141" y="1143036"/>
            <a:ext cx="3773488" cy="427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3900" y="1708333"/>
            <a:ext cx="3773488" cy="49658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services are our existing providers delivering now?  Are upgrades scheduled? Do these services meet our current &amp; future needs?</a:t>
            </a:r>
          </a:p>
          <a:p>
            <a:r>
              <a:rPr lang="en-US" dirty="0" smtClean="0"/>
              <a:t>Which, if any, parts our our community are underserved?</a:t>
            </a:r>
          </a:p>
          <a:p>
            <a:r>
              <a:rPr lang="en-US" dirty="0" smtClean="0"/>
              <a:t>Is there available middle mile fiber available for use by competitors?</a:t>
            </a:r>
          </a:p>
          <a:p>
            <a:r>
              <a:rPr lang="en-US" dirty="0"/>
              <a:t>Are </a:t>
            </a:r>
            <a:r>
              <a:rPr lang="en-US" dirty="0" smtClean="0"/>
              <a:t>other providers interested?</a:t>
            </a:r>
            <a:endParaRPr lang="en-US" dirty="0"/>
          </a:p>
          <a:p>
            <a:r>
              <a:rPr lang="en-US" dirty="0" smtClean="0"/>
              <a:t>Is an incremental improvement an asset or detriment to a quality long-term solution?</a:t>
            </a:r>
          </a:p>
          <a:p>
            <a:r>
              <a:rPr lang="en-US" dirty="0" smtClean="0"/>
              <a:t>What is your community really willing to do as a partner?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1388" y="1170736"/>
            <a:ext cx="3776472" cy="427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1388" y="1708333"/>
            <a:ext cx="3776472" cy="49074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is the overall consumer satisfaction level?</a:t>
            </a:r>
          </a:p>
          <a:p>
            <a:r>
              <a:rPr lang="en-US" dirty="0" smtClean="0"/>
              <a:t>What are the critical issues around any service dissatisfaction?</a:t>
            </a:r>
          </a:p>
          <a:p>
            <a:r>
              <a:rPr lang="en-US" dirty="0" smtClean="0"/>
              <a:t>How are key institutions obtaining broadband services?</a:t>
            </a:r>
          </a:p>
          <a:p>
            <a:r>
              <a:rPr lang="en-US" dirty="0" smtClean="0"/>
              <a:t>Is collaboration likely among key consumers?</a:t>
            </a:r>
          </a:p>
          <a:p>
            <a:r>
              <a:rPr lang="en-US" dirty="0" smtClean="0"/>
              <a:t>What are the other barriers to sophisticated use of technology within the community?</a:t>
            </a:r>
          </a:p>
          <a:p>
            <a:r>
              <a:rPr lang="en-US" dirty="0" smtClean="0"/>
              <a:t>What is the potential for growing consumer demand?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0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454988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Community funded and owned</a:t>
            </a:r>
          </a:p>
          <a:p>
            <a:r>
              <a:rPr lang="en-US" dirty="0" smtClean="0"/>
              <a:t>Consultant responsibility is to community</a:t>
            </a:r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Financing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/>
              <a:t>Partnership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Process drives decision-making and partnership development</a:t>
            </a:r>
          </a:p>
          <a:p>
            <a:r>
              <a:rPr lang="en-US" dirty="0" smtClean="0"/>
              <a:t>Leads to fact-based public sector decisions and/or negotiations with prospective partners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Partnership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449724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Study co-funded and co-owned by community and prospective provider partner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Who is the consultant’s client?</a:t>
            </a:r>
          </a:p>
          <a:p>
            <a:pPr lvl="1"/>
            <a:r>
              <a:rPr lang="en-US" dirty="0" smtClean="0"/>
              <a:t>Who owns the information?</a:t>
            </a:r>
          </a:p>
          <a:p>
            <a:r>
              <a:rPr lang="en-US" dirty="0" smtClean="0"/>
              <a:t>Commitment conditions of provider partner should be obtained in advance</a:t>
            </a:r>
          </a:p>
          <a:p>
            <a:r>
              <a:rPr lang="en-US" dirty="0" smtClean="0"/>
              <a:t>More limited study</a:t>
            </a:r>
          </a:p>
          <a:p>
            <a:pPr lvl="1"/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Costs </a:t>
            </a:r>
          </a:p>
          <a:p>
            <a:pPr lvl="1"/>
            <a:r>
              <a:rPr lang="en-US" dirty="0" smtClean="0"/>
              <a:t>Financing</a:t>
            </a:r>
          </a:p>
          <a:p>
            <a:pPr lvl="1"/>
            <a:r>
              <a:rPr lang="en-US" dirty="0" smtClean="0"/>
              <a:t>Partnership agreement</a:t>
            </a:r>
          </a:p>
          <a:p>
            <a:r>
              <a:rPr lang="en-US" dirty="0" smtClean="0"/>
              <a:t>Should lead to yes or no decision by partners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0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Public-Private Partnerships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070227"/>
              </p:ext>
            </p:extLst>
          </p:nvPr>
        </p:nvGraphicFramePr>
        <p:xfrm>
          <a:off x="724834" y="2131798"/>
          <a:ext cx="7693026" cy="411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012"/>
                <a:gridCol w="49650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Proving direct funding to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 qui</a:t>
                      </a:r>
                      <a:r>
                        <a:rPr lang="en-US" baseline="0" dirty="0" smtClean="0"/>
                        <a:t> Parle EDA with Farmers Mutual</a:t>
                      </a:r>
                    </a:p>
                    <a:p>
                      <a:r>
                        <a:rPr lang="en-US" baseline="0" dirty="0" smtClean="0"/>
                        <a:t>Cook County with Arrowhead Electric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Serving as anchor tenants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Brainerd</a:t>
                      </a:r>
                      <a:r>
                        <a:rPr lang="en-US" baseline="0" dirty="0" smtClean="0"/>
                        <a:t> School District</a:t>
                      </a:r>
                      <a:r>
                        <a:rPr lang="en-US" dirty="0" smtClean="0"/>
                        <a:t> with CTC</a:t>
                      </a:r>
                    </a:p>
                    <a:p>
                      <a:r>
                        <a:rPr lang="en-US" dirty="0" smtClean="0"/>
                        <a:t>ECMECC with US</a:t>
                      </a:r>
                      <a:r>
                        <a:rPr lang="en-US" baseline="0" dirty="0" smtClean="0"/>
                        <a:t> Cable/SCI</a:t>
                      </a:r>
                    </a:p>
                    <a:p>
                      <a:r>
                        <a:rPr lang="en-US" baseline="0" dirty="0" smtClean="0"/>
                        <a:t>Anoka County with Zayo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Public fiber rings for use by private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Little</a:t>
                      </a:r>
                      <a:r>
                        <a:rPr lang="en-US" baseline="0" dirty="0" smtClean="0"/>
                        <a:t> Falls with CTC</a:t>
                      </a:r>
                    </a:p>
                    <a:p>
                      <a:r>
                        <a:rPr lang="en-US" baseline="0" dirty="0" smtClean="0"/>
                        <a:t>City of Eagan in open access model</a:t>
                      </a:r>
                    </a:p>
                    <a:p>
                      <a:r>
                        <a:rPr lang="en-US" baseline="0" dirty="0" smtClean="0"/>
                        <a:t>Scott and Carver Counties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tower space for wireless</a:t>
                      </a:r>
                      <a:r>
                        <a:rPr lang="en-US" baseline="0" dirty="0" smtClean="0"/>
                        <a:t>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Many,</a:t>
                      </a:r>
                      <a:r>
                        <a:rPr lang="en-US" baseline="0" dirty="0" smtClean="0"/>
                        <a:t> many 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 partnership with other cities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Windom with</a:t>
                      </a:r>
                      <a:r>
                        <a:rPr lang="en-US" baseline="0" dirty="0" smtClean="0"/>
                        <a:t> the Southern MN Broadband Services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45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FCC USF/other funding changes are slowing CLEC expansion by rural telephone co-ops</a:t>
            </a:r>
          </a:p>
          <a:p>
            <a:r>
              <a:rPr lang="en-US" dirty="0" smtClean="0"/>
              <a:t>FCC CAF fund users only required to meet the 4 Mb/1 Mb standard</a:t>
            </a:r>
          </a:p>
          <a:p>
            <a:r>
              <a:rPr lang="en-US" dirty="0" smtClean="0"/>
              <a:t>FCC prospective changes to allow other entities to use CAF funds to deploy broadband</a:t>
            </a:r>
          </a:p>
          <a:p>
            <a:r>
              <a:rPr lang="en-US" dirty="0" smtClean="0"/>
              <a:t>4G wireless is emerging as an alternative home service and further fragmenting the rural marketplace</a:t>
            </a:r>
          </a:p>
          <a:p>
            <a:r>
              <a:rPr lang="en-US" dirty="0" smtClean="0"/>
              <a:t>700 MHz wireless deployments with licensed spectrum</a:t>
            </a:r>
          </a:p>
          <a:p>
            <a:r>
              <a:rPr lang="en-US" dirty="0" err="1" smtClean="0"/>
              <a:t>FirstNet</a:t>
            </a:r>
            <a:r>
              <a:rPr lang="en-US" dirty="0" smtClean="0"/>
              <a:t> national wireless data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5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0818" y="4426125"/>
            <a:ext cx="8162365" cy="914400"/>
          </a:xfrm>
        </p:spPr>
        <p:txBody>
          <a:bodyPr/>
          <a:lstStyle/>
          <a:p>
            <a:r>
              <a:rPr lang="en-US" dirty="0" smtClean="0"/>
              <a:t>Digital Inclusion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6174" y="5243328"/>
            <a:ext cx="8162365" cy="701000"/>
          </a:xfrm>
        </p:spPr>
        <p:txBody>
          <a:bodyPr/>
          <a:lstStyle/>
          <a:p>
            <a:r>
              <a:rPr lang="en-US" dirty="0" smtClean="0"/>
              <a:t>Who is not online?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4449" y="960186"/>
            <a:ext cx="3568446" cy="338556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2705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Inclusion Elements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13276"/>
              </p:ext>
            </p:extLst>
          </p:nvPr>
        </p:nvGraphicFramePr>
        <p:xfrm>
          <a:off x="650701" y="1891264"/>
          <a:ext cx="76930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67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87251"/>
            <a:ext cx="7691719" cy="4970749"/>
          </a:xfrm>
        </p:spPr>
        <p:txBody>
          <a:bodyPr>
            <a:normAutofit/>
          </a:bodyPr>
          <a:lstStyle/>
          <a:p>
            <a:r>
              <a:rPr lang="en-US" dirty="0" smtClean="0"/>
              <a:t>Refurbished computers from PCs for People or others</a:t>
            </a:r>
          </a:p>
          <a:p>
            <a:r>
              <a:rPr lang="en-US" dirty="0" smtClean="0"/>
              <a:t>Discounted new devices through Comcast Internet Essentials or others</a:t>
            </a:r>
          </a:p>
          <a:p>
            <a:r>
              <a:rPr lang="en-US" dirty="0" smtClean="0"/>
              <a:t>School 1 : 1 programs</a:t>
            </a:r>
          </a:p>
        </p:txBody>
      </p:sp>
    </p:spTree>
    <p:extLst>
      <p:ext uri="{BB962C8B-B14F-4D97-AF65-F5344CB8AC3E}">
        <p14:creationId xmlns:p14="http://schemas.microsoft.com/office/powerpoint/2010/main" val="33595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literacy through library, ABE or workforce center</a:t>
            </a:r>
            <a:endParaRPr lang="en-US" dirty="0"/>
          </a:p>
          <a:p>
            <a:r>
              <a:rPr lang="en-US" dirty="0"/>
              <a:t>Culturally </a:t>
            </a:r>
            <a:r>
              <a:rPr lang="en-US" dirty="0" smtClean="0"/>
              <a:t>sensitive for selected population groups</a:t>
            </a:r>
            <a:endParaRPr lang="en-US" dirty="0"/>
          </a:p>
          <a:p>
            <a:r>
              <a:rPr lang="en-US" dirty="0"/>
              <a:t>Multi-</a:t>
            </a:r>
            <a:r>
              <a:rPr lang="en-US" dirty="0" smtClean="0"/>
              <a:t>language availability to meet target group needs</a:t>
            </a:r>
            <a:endParaRPr lang="en-US" dirty="0"/>
          </a:p>
          <a:p>
            <a:r>
              <a:rPr lang="en-US" dirty="0"/>
              <a:t>Tied to important life </a:t>
            </a:r>
            <a:r>
              <a:rPr lang="en-US" dirty="0" smtClean="0"/>
              <a:t>purposes</a:t>
            </a:r>
          </a:p>
          <a:p>
            <a:pPr lvl="1"/>
            <a:r>
              <a:rPr lang="en-US" dirty="0" smtClean="0"/>
              <a:t>School portals for parents</a:t>
            </a:r>
          </a:p>
          <a:p>
            <a:pPr lvl="1"/>
            <a:r>
              <a:rPr lang="en-US" dirty="0" smtClean="0"/>
              <a:t>Employment sites for job seekers</a:t>
            </a:r>
          </a:p>
          <a:p>
            <a:pPr lvl="1"/>
            <a:r>
              <a:rPr lang="en-US" dirty="0" smtClean="0"/>
              <a:t>Health, finance and companionship for older adults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6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</a:t>
            </a:r>
            <a:r>
              <a:rPr lang="en-US" dirty="0"/>
              <a:t>w/local ISPs/Lifeline programs</a:t>
            </a:r>
          </a:p>
          <a:p>
            <a:r>
              <a:rPr lang="en-US" dirty="0"/>
              <a:t>Wi-Fi hot spots</a:t>
            </a:r>
          </a:p>
          <a:p>
            <a:r>
              <a:rPr lang="en-US" dirty="0"/>
              <a:t>Libraries and other public access spots.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6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1 at 3.2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5138896"/>
            <a:ext cx="8162365" cy="914400"/>
          </a:xfrm>
        </p:spPr>
        <p:txBody>
          <a:bodyPr/>
          <a:lstStyle/>
          <a:p>
            <a:r>
              <a:rPr lang="en-US" dirty="0" smtClean="0"/>
              <a:t>Business and Economic Development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58260" y="1140435"/>
            <a:ext cx="2922915" cy="304980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1121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571500"/>
            <a:ext cx="7691719" cy="1143000"/>
          </a:xfrm>
        </p:spPr>
        <p:txBody>
          <a:bodyPr/>
          <a:lstStyle/>
          <a:p>
            <a:r>
              <a:rPr lang="en-US" dirty="0" smtClean="0"/>
              <a:t>Integrated Strategies</a:t>
            </a:r>
            <a:br>
              <a:rPr lang="en-US" dirty="0" smtClean="0"/>
            </a:br>
            <a:r>
              <a:rPr lang="en-US" dirty="0" smtClean="0"/>
              <a:t>Required!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2380759"/>
              </p:ext>
            </p:extLst>
          </p:nvPr>
        </p:nvGraphicFramePr>
        <p:xfrm>
          <a:off x="787048" y="1627154"/>
          <a:ext cx="81949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56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Big Users</a:t>
            </a:r>
          </a:p>
          <a:p>
            <a:pPr lvl="1"/>
            <a:r>
              <a:rPr lang="en-US" dirty="0" smtClean="0"/>
              <a:t>Adequate bandwidth</a:t>
            </a:r>
          </a:p>
          <a:p>
            <a:pPr lvl="1"/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Competitive pricing</a:t>
            </a:r>
          </a:p>
          <a:p>
            <a:pPr lvl="1"/>
            <a:r>
              <a:rPr lang="en-US" dirty="0" smtClean="0"/>
              <a:t>Disaster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49548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Small </a:t>
            </a:r>
            <a:r>
              <a:rPr lang="en-US" dirty="0" smtClean="0"/>
              <a:t>and Home </a:t>
            </a:r>
            <a:r>
              <a:rPr lang="en-US" dirty="0"/>
              <a:t>B</a:t>
            </a:r>
            <a:r>
              <a:rPr lang="en-US" dirty="0" smtClean="0"/>
              <a:t>usinesses</a:t>
            </a:r>
            <a:endParaRPr lang="en-US" dirty="0"/>
          </a:p>
          <a:p>
            <a:pPr lvl="1"/>
            <a:r>
              <a:rPr lang="en-US" dirty="0"/>
              <a:t>Adequate bandwidth</a:t>
            </a:r>
          </a:p>
          <a:p>
            <a:pPr lvl="1"/>
            <a:r>
              <a:rPr lang="en-US" dirty="0"/>
              <a:t>Customer </a:t>
            </a:r>
            <a:r>
              <a:rPr lang="en-US" dirty="0" smtClean="0"/>
              <a:t>and tech support service</a:t>
            </a:r>
            <a:endParaRPr lang="en-US" dirty="0"/>
          </a:p>
          <a:p>
            <a:pPr lvl="2"/>
            <a:r>
              <a:rPr lang="en-US" dirty="0" smtClean="0"/>
              <a:t>Networking </a:t>
            </a:r>
            <a:r>
              <a:rPr lang="en-US" dirty="0"/>
              <a:t>&amp; security</a:t>
            </a:r>
          </a:p>
          <a:p>
            <a:pPr lvl="2"/>
            <a:r>
              <a:rPr lang="en-US" dirty="0"/>
              <a:t>E-commerce, social media and web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7351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</a:t>
            </a:r>
            <a:r>
              <a:rPr lang="en-US" dirty="0"/>
              <a:t>C</a:t>
            </a:r>
            <a:r>
              <a:rPr lang="en-US" dirty="0" smtClean="0"/>
              <a:t>enters</a:t>
            </a:r>
          </a:p>
          <a:p>
            <a:pPr lvl="1"/>
            <a:r>
              <a:rPr lang="en-US" dirty="0" smtClean="0"/>
              <a:t>Multiple fiber sources</a:t>
            </a:r>
          </a:p>
          <a:p>
            <a:pPr lvl="1"/>
            <a:r>
              <a:rPr lang="en-US" dirty="0" smtClean="0"/>
              <a:t>Electricity</a:t>
            </a:r>
          </a:p>
          <a:p>
            <a:pPr lvl="2"/>
            <a:r>
              <a:rPr lang="en-US" dirty="0" smtClean="0"/>
              <a:t>Affordable</a:t>
            </a:r>
          </a:p>
          <a:p>
            <a:pPr lvl="2"/>
            <a:r>
              <a:rPr lang="en-US" dirty="0" smtClean="0"/>
              <a:t>Reliable</a:t>
            </a:r>
          </a:p>
          <a:p>
            <a:pPr lvl="2"/>
            <a:r>
              <a:rPr lang="en-US" dirty="0" smtClean="0"/>
              <a:t>Redundant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57124" y="4592837"/>
            <a:ext cx="2386655" cy="1675917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0" b="-6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800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0327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andwidth required = from very low to Gb</a:t>
            </a:r>
          </a:p>
          <a:p>
            <a:r>
              <a:rPr lang="en-US" dirty="0" smtClean="0"/>
              <a:t>Increase leadership tech IQ 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Technical assistance</a:t>
            </a:r>
          </a:p>
          <a:p>
            <a:pPr lvl="1"/>
            <a:r>
              <a:rPr lang="en-US" dirty="0" smtClean="0"/>
              <a:t>Networking</a:t>
            </a:r>
          </a:p>
          <a:p>
            <a:r>
              <a:rPr lang="en-US" dirty="0" smtClean="0"/>
              <a:t>Ensure strong tech support vendor community</a:t>
            </a:r>
          </a:p>
          <a:p>
            <a:r>
              <a:rPr lang="en-US" dirty="0" smtClean="0"/>
              <a:t>Creation of shared facilities</a:t>
            </a:r>
          </a:p>
          <a:p>
            <a:pPr lvl="1"/>
            <a:r>
              <a:rPr lang="en-US" dirty="0" smtClean="0"/>
              <a:t>Networking &amp; collaboration</a:t>
            </a:r>
          </a:p>
          <a:p>
            <a:pPr lvl="1"/>
            <a:r>
              <a:rPr lang="en-US" dirty="0" smtClean="0"/>
              <a:t>Available bandwidth</a:t>
            </a:r>
          </a:p>
          <a:p>
            <a:pPr lvl="1"/>
            <a:r>
              <a:rPr lang="en-US" dirty="0" smtClean="0"/>
              <a:t>Printing and hardware</a:t>
            </a:r>
          </a:p>
          <a:p>
            <a:pPr lvl="1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483446" y="4415177"/>
            <a:ext cx="2250264" cy="1873317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12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an adequate tech workforce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Attract</a:t>
            </a:r>
          </a:p>
          <a:p>
            <a:pPr lvl="1"/>
            <a:r>
              <a:rPr lang="en-US" dirty="0" smtClean="0"/>
              <a:t>Maintain</a:t>
            </a:r>
          </a:p>
          <a:p>
            <a:r>
              <a:rPr lang="en-US" dirty="0" smtClean="0"/>
              <a:t>Support the Tech workforce</a:t>
            </a:r>
          </a:p>
          <a:p>
            <a:pPr lvl="1"/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Shared learning</a:t>
            </a:r>
          </a:p>
          <a:p>
            <a:pPr lvl="1"/>
            <a:r>
              <a:rPr lang="en-US" dirty="0" smtClean="0"/>
              <a:t>Cross-organization tech support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65640" y="4527036"/>
            <a:ext cx="2645561" cy="1876121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474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1445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Create and maintain a tech savvy online community </a:t>
            </a:r>
            <a:r>
              <a:rPr lang="en-US" dirty="0" smtClean="0"/>
              <a:t>image for both internal and external audiences</a:t>
            </a:r>
          </a:p>
          <a:p>
            <a:pPr lvl="1"/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Twitter</a:t>
            </a:r>
          </a:p>
          <a:p>
            <a:r>
              <a:rPr lang="en-US" dirty="0" smtClean="0"/>
              <a:t>Key components</a:t>
            </a:r>
            <a:endParaRPr lang="en-US" dirty="0"/>
          </a:p>
          <a:p>
            <a:pPr lvl="1"/>
            <a:r>
              <a:rPr lang="en-US" dirty="0" smtClean="0"/>
              <a:t>Broadband</a:t>
            </a:r>
          </a:p>
          <a:p>
            <a:pPr lvl="2"/>
            <a:r>
              <a:rPr lang="en-US" dirty="0" smtClean="0"/>
              <a:t>Network and bandwidth</a:t>
            </a:r>
          </a:p>
          <a:p>
            <a:pPr lvl="2"/>
            <a:r>
              <a:rPr lang="en-US" dirty="0" smtClean="0"/>
              <a:t>Available tech-ready space</a:t>
            </a:r>
          </a:p>
          <a:p>
            <a:pPr lvl="1"/>
            <a:r>
              <a:rPr lang="en-US" dirty="0" smtClean="0"/>
              <a:t>Business Utilization</a:t>
            </a:r>
          </a:p>
          <a:p>
            <a:pPr lvl="2"/>
            <a:r>
              <a:rPr lang="en-US" dirty="0" smtClean="0"/>
              <a:t>Highlight best practices within community</a:t>
            </a:r>
          </a:p>
          <a:p>
            <a:pPr lvl="1"/>
            <a:r>
              <a:rPr lang="en-US" dirty="0" smtClean="0"/>
              <a:t>Skills Development</a:t>
            </a:r>
          </a:p>
          <a:p>
            <a:pPr lvl="2"/>
            <a:r>
              <a:rPr lang="en-US" dirty="0" smtClean="0"/>
              <a:t>Colleges and K12</a:t>
            </a:r>
          </a:p>
          <a:p>
            <a:pPr lvl="2"/>
            <a:r>
              <a:rPr lang="en-US" dirty="0" smtClean="0"/>
              <a:t>Lifelong learning</a:t>
            </a:r>
          </a:p>
          <a:p>
            <a:pPr lvl="2"/>
            <a:r>
              <a:rPr lang="en-US" dirty="0" smtClean="0"/>
              <a:t>Peer to peer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507448" y="4434916"/>
            <a:ext cx="2423668" cy="2156257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2000" b="-5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7765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669" y="4849251"/>
            <a:ext cx="8162365" cy="914400"/>
          </a:xfrm>
        </p:spPr>
        <p:txBody>
          <a:bodyPr/>
          <a:lstStyle/>
          <a:p>
            <a:r>
              <a:rPr lang="en-US" dirty="0" smtClean="0"/>
              <a:t>Applications and Utilization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1666" y="665519"/>
            <a:ext cx="2953694" cy="299553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20521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Realizing Full Value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6194"/>
              </p:ext>
            </p:extLst>
          </p:nvPr>
        </p:nvGraphicFramePr>
        <p:xfrm>
          <a:off x="725488" y="1587500"/>
          <a:ext cx="76930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03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Apps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477169"/>
              </p:ext>
            </p:extLst>
          </p:nvPr>
        </p:nvGraphicFramePr>
        <p:xfrm>
          <a:off x="725488" y="1587500"/>
          <a:ext cx="76930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668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6141" y="143899"/>
            <a:ext cx="7691719" cy="1143000"/>
          </a:xfrm>
        </p:spPr>
        <p:txBody>
          <a:bodyPr/>
          <a:lstStyle/>
          <a:p>
            <a:r>
              <a:rPr lang="en-US" dirty="0" smtClean="0"/>
              <a:t>Promotion Strategies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6141" y="1441994"/>
            <a:ext cx="7691719" cy="4571999"/>
          </a:xfrm>
        </p:spPr>
        <p:txBody>
          <a:bodyPr/>
          <a:lstStyle/>
          <a:p>
            <a:r>
              <a:rPr lang="en-US" dirty="0" smtClean="0"/>
              <a:t>Demonstrate best practices of utilization</a:t>
            </a:r>
          </a:p>
          <a:p>
            <a:r>
              <a:rPr lang="en-US" dirty="0" smtClean="0"/>
              <a:t>Document the ROI of technology investments</a:t>
            </a:r>
          </a:p>
          <a:p>
            <a:r>
              <a:rPr lang="en-US" dirty="0" smtClean="0"/>
              <a:t>Provide coaching to set strategy and make choices</a:t>
            </a:r>
          </a:p>
          <a:p>
            <a:r>
              <a:rPr lang="en-US" dirty="0" smtClean="0"/>
              <a:t>Provide local businesses access to vendors</a:t>
            </a:r>
          </a:p>
          <a:p>
            <a:r>
              <a:rPr lang="en-US" dirty="0" smtClean="0"/>
              <a:t>Provide financial incentives for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5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807769"/>
              </p:ext>
            </p:extLst>
          </p:nvPr>
        </p:nvGraphicFramePr>
        <p:xfrm>
          <a:off x="731968" y="1107998"/>
          <a:ext cx="76930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nonymous_network_cloud.png"/>
          <p:cNvPicPr>
            <a:picLocks noChangeAspect="1"/>
          </p:cNvPicPr>
          <p:nvPr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18" y="1820808"/>
            <a:ext cx="6007807" cy="59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7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72885"/>
              </p:ext>
            </p:extLst>
          </p:nvPr>
        </p:nvGraphicFramePr>
        <p:xfrm>
          <a:off x="731968" y="1107998"/>
          <a:ext cx="76930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nonymous_network_cloud.png"/>
          <p:cNvPicPr>
            <a:picLocks noChangeAspect="1"/>
          </p:cNvPicPr>
          <p:nvPr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18" y="1820808"/>
            <a:ext cx="6007807" cy="5932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7263" y="254000"/>
            <a:ext cx="352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Start Someplace!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498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1499416"/>
          </a:xfrm>
        </p:spPr>
        <p:txBody>
          <a:bodyPr>
            <a:normAutofit/>
          </a:bodyPr>
          <a:lstStyle/>
          <a:p>
            <a:r>
              <a:rPr lang="en-US" dirty="0" smtClean="0"/>
              <a:t>Bill Coleman</a:t>
            </a:r>
          </a:p>
          <a:p>
            <a:endParaRPr lang="en-US" dirty="0" smtClean="0"/>
          </a:p>
          <a:p>
            <a:r>
              <a:rPr lang="en-US" dirty="0" smtClean="0"/>
              <a:t>bill@communitytechnologyadvisors.com</a:t>
            </a:r>
          </a:p>
          <a:p>
            <a:r>
              <a:rPr lang="en-US" dirty="0" smtClean="0"/>
              <a:t>651-491-2551</a:t>
            </a:r>
          </a:p>
          <a:p>
            <a:r>
              <a:rPr lang="en-US" dirty="0" smtClean="0"/>
              <a:t>www.communitytechnologyadvisors.com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4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8144106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Identify facilitator (person with fewest letters in name)</a:t>
            </a:r>
          </a:p>
          <a:p>
            <a:r>
              <a:rPr lang="en-US" dirty="0" smtClean="0"/>
              <a:t>Identify three to five questions that your group wants discussed at this session</a:t>
            </a:r>
          </a:p>
          <a:p>
            <a:r>
              <a:rPr lang="en-US" dirty="0" smtClean="0"/>
              <a:t>Write the questions on large post-its</a:t>
            </a:r>
          </a:p>
          <a:p>
            <a:r>
              <a:rPr lang="en-US" dirty="0"/>
              <a:t>Appoint representative (person with most letters in name)</a:t>
            </a:r>
          </a:p>
          <a:p>
            <a:r>
              <a:rPr lang="en-US" dirty="0" smtClean="0"/>
              <a:t>Representative reads and posts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5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onymous_network_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02" y="0"/>
            <a:ext cx="4457268" cy="44015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818" y="4484442"/>
            <a:ext cx="8162365" cy="914400"/>
          </a:xfrm>
        </p:spPr>
        <p:txBody>
          <a:bodyPr/>
          <a:lstStyle/>
          <a:p>
            <a:r>
              <a:rPr lang="en-US" dirty="0" smtClean="0"/>
              <a:t>Broadband Networks and Infrastructure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2504" y="5625633"/>
            <a:ext cx="8162365" cy="701000"/>
          </a:xfrm>
        </p:spPr>
        <p:txBody>
          <a:bodyPr/>
          <a:lstStyle/>
          <a:p>
            <a:r>
              <a:rPr lang="en-US" dirty="0" smtClean="0"/>
              <a:t>What is it?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9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70" y="338369"/>
            <a:ext cx="8228338" cy="1143000"/>
          </a:xfrm>
        </p:spPr>
        <p:txBody>
          <a:bodyPr/>
          <a:lstStyle/>
          <a:p>
            <a:r>
              <a:rPr lang="en-US" dirty="0" smtClean="0"/>
              <a:t>Broadband Differentiators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683402"/>
              </p:ext>
            </p:extLst>
          </p:nvPr>
        </p:nvGraphicFramePr>
        <p:xfrm>
          <a:off x="726141" y="1586753"/>
          <a:ext cx="7691719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70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70" y="338369"/>
            <a:ext cx="8228338" cy="1143000"/>
          </a:xfrm>
        </p:spPr>
        <p:txBody>
          <a:bodyPr/>
          <a:lstStyle/>
          <a:p>
            <a:r>
              <a:rPr lang="en-US" dirty="0" smtClean="0"/>
              <a:t>Technology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45666"/>
              </p:ext>
            </p:extLst>
          </p:nvPr>
        </p:nvGraphicFramePr>
        <p:xfrm>
          <a:off x="71274" y="1541395"/>
          <a:ext cx="9019272" cy="495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09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70" y="338369"/>
            <a:ext cx="8228338" cy="1143000"/>
          </a:xfrm>
        </p:spPr>
        <p:txBody>
          <a:bodyPr/>
          <a:lstStyle/>
          <a:p>
            <a:r>
              <a:rPr lang="en-US" dirty="0" smtClean="0"/>
              <a:t>Technology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894657"/>
              </p:ext>
            </p:extLst>
          </p:nvPr>
        </p:nvGraphicFramePr>
        <p:xfrm>
          <a:off x="71274" y="1541395"/>
          <a:ext cx="9019272" cy="495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72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4432605"/>
            <a:ext cx="8162365" cy="914400"/>
          </a:xfrm>
        </p:spPr>
        <p:txBody>
          <a:bodyPr/>
          <a:lstStyle/>
          <a:p>
            <a:r>
              <a:rPr lang="en-US" dirty="0" smtClean="0"/>
              <a:t>Community Broadband Assessments</a:t>
            </a:r>
            <a:endParaRPr lang="en-US" dirty="0"/>
          </a:p>
        </p:txBody>
      </p:sp>
      <p:pic>
        <p:nvPicPr>
          <p:cNvPr id="4" name="Picture 3" descr="Anonymous_network_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99" y="524859"/>
            <a:ext cx="3123402" cy="30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6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1083</TotalTime>
  <Words>1068</Words>
  <Application>Microsoft Macintosh PowerPoint</Application>
  <PresentationFormat>On-screen Show (4:3)</PresentationFormat>
  <Paragraphs>258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Venture</vt:lpstr>
      <vt:lpstr>Community Broadband </vt:lpstr>
      <vt:lpstr>PowerPoint Presentation</vt:lpstr>
      <vt:lpstr>PowerPoint Presentation</vt:lpstr>
      <vt:lpstr>Group Assignment</vt:lpstr>
      <vt:lpstr>Broadband Networks and Infrastructure</vt:lpstr>
      <vt:lpstr>Broadband Differentiators</vt:lpstr>
      <vt:lpstr>Technology Comparison</vt:lpstr>
      <vt:lpstr>Technology Comparison</vt:lpstr>
      <vt:lpstr>Community Broadband Assessments</vt:lpstr>
      <vt:lpstr>Assessment</vt:lpstr>
      <vt:lpstr>Assessment Questions</vt:lpstr>
      <vt:lpstr>Studies</vt:lpstr>
      <vt:lpstr>Successful Public-Private Partnerships</vt:lpstr>
      <vt:lpstr>Deployment Dynamics</vt:lpstr>
      <vt:lpstr>Digital Inclusion</vt:lpstr>
      <vt:lpstr>Digital Inclusion Elements</vt:lpstr>
      <vt:lpstr>Provide Computers</vt:lpstr>
      <vt:lpstr>Provide Training</vt:lpstr>
      <vt:lpstr>Provide Connectivity</vt:lpstr>
      <vt:lpstr>Business and Economic Development</vt:lpstr>
      <vt:lpstr>Integrated Strategies Required!</vt:lpstr>
      <vt:lpstr>Broadband Availability</vt:lpstr>
      <vt:lpstr>Business Utilization</vt:lpstr>
      <vt:lpstr>Skills Development</vt:lpstr>
      <vt:lpstr>Marketing</vt:lpstr>
      <vt:lpstr>Applications and Utilization</vt:lpstr>
      <vt:lpstr>Realizing Full Value</vt:lpstr>
      <vt:lpstr>Types of Apps</vt:lpstr>
      <vt:lpstr>Promotion Strategies</vt:lpstr>
      <vt:lpstr>PowerPoint Presentation</vt:lpstr>
      <vt:lpstr>Discussion</vt:lpstr>
    </vt:vector>
  </TitlesOfParts>
  <Company>cta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Broadband</dc:title>
  <dc:creator>Bill Coleman</dc:creator>
  <cp:lastModifiedBy>Bill Coleman</cp:lastModifiedBy>
  <cp:revision>46</cp:revision>
  <cp:lastPrinted>2014-02-03T23:26:27Z</cp:lastPrinted>
  <dcterms:created xsi:type="dcterms:W3CDTF">2014-01-21T17:03:39Z</dcterms:created>
  <dcterms:modified xsi:type="dcterms:W3CDTF">2014-02-03T23:40:45Z</dcterms:modified>
</cp:coreProperties>
</file>