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9" r:id="rId4"/>
    <p:sldId id="270" r:id="rId5"/>
    <p:sldId id="273" r:id="rId6"/>
    <p:sldId id="274" r:id="rId7"/>
    <p:sldId id="272" r:id="rId8"/>
    <p:sldId id="275" r:id="rId9"/>
    <p:sldId id="276" r:id="rId10"/>
    <p:sldId id="263" r:id="rId11"/>
    <p:sldId id="261" r:id="rId12"/>
    <p:sldId id="277" r:id="rId13"/>
    <p:sldId id="278" r:id="rId14"/>
    <p:sldId id="262" r:id="rId15"/>
    <p:sldId id="264" r:id="rId16"/>
    <p:sldId id="266" r:id="rId17"/>
    <p:sldId id="279" r:id="rId18"/>
    <p:sldId id="26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/>
              <a:t>Computers Distributed</a:t>
            </a:r>
            <a:endParaRPr lang="en-US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92802881277576"/>
          <c:y val="0.22293700781901704"/>
          <c:w val="0.84006437131730538"/>
          <c:h val="0.58010016311522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Computers Distributed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500</c:v>
                </c:pt>
                <c:pt idx="1">
                  <c:v>1750</c:v>
                </c:pt>
                <c:pt idx="2">
                  <c:v>2200</c:v>
                </c:pt>
                <c:pt idx="3">
                  <c:v>2700</c:v>
                </c:pt>
                <c:pt idx="4">
                  <c:v>4000</c:v>
                </c:pt>
                <c:pt idx="5">
                  <c:v>7034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97056"/>
        <c:axId val="89155840"/>
      </c:barChart>
      <c:catAx>
        <c:axId val="891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9155840"/>
        <c:crosses val="autoZero"/>
        <c:auto val="1"/>
        <c:lblAlgn val="ctr"/>
        <c:lblOffset val="100"/>
        <c:noMultiLvlLbl val="0"/>
      </c:catAx>
      <c:valAx>
        <c:axId val="8915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91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www.pcsforpeople.org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r="17274"/>
          <a:stretch/>
        </p:blipFill>
        <p:spPr>
          <a:xfrm>
            <a:off x="6705600" y="6117430"/>
            <a:ext cx="2362200" cy="66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D0E61F-45F0-4EFC-8AEB-713CA26110E6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C3131C-D2B5-4122-8F03-4871859CED0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r="17274"/>
          <a:stretch/>
        </p:blipFill>
        <p:spPr>
          <a:xfrm>
            <a:off x="6705600" y="6117430"/>
            <a:ext cx="2362200" cy="66436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381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7" b="33121"/>
          <a:stretch/>
        </p:blipFill>
        <p:spPr>
          <a:xfrm>
            <a:off x="1143000" y="4997162"/>
            <a:ext cx="6858000" cy="8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do - Computer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b="1" u="sng" dirty="0" smtClean="0"/>
              <a:t>Organizations</a:t>
            </a:r>
          </a:p>
          <a:p>
            <a:r>
              <a:rPr lang="en-US" dirty="0" smtClean="0"/>
              <a:t>85% of “donations”</a:t>
            </a:r>
          </a:p>
          <a:p>
            <a:r>
              <a:rPr lang="en-US" dirty="0" smtClean="0"/>
              <a:t>Free pickup</a:t>
            </a:r>
          </a:p>
          <a:p>
            <a:r>
              <a:rPr lang="en-US" dirty="0" smtClean="0"/>
              <a:t>Data sanitization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8100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="1" u="sng" dirty="0" smtClean="0"/>
              <a:t>Individuals</a:t>
            </a:r>
          </a:p>
          <a:p>
            <a:r>
              <a:rPr lang="en-US" dirty="0" smtClean="0"/>
              <a:t>15% of donations</a:t>
            </a:r>
          </a:p>
          <a:p>
            <a:r>
              <a:rPr lang="en-US" dirty="0" smtClean="0"/>
              <a:t>Tax deductible</a:t>
            </a:r>
          </a:p>
          <a:p>
            <a:r>
              <a:rPr lang="en-US" dirty="0" smtClean="0"/>
              <a:t>Help their 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62400"/>
            <a:ext cx="1809750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22841"/>
          <a:stretch/>
        </p:blipFill>
        <p:spPr>
          <a:xfrm>
            <a:off x="4419600" y="3974591"/>
            <a:ext cx="3340058" cy="17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9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100" dirty="0" smtClean="0"/>
              <a:t>What we do - Refurbishing Computers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 Registered </a:t>
            </a:r>
            <a:r>
              <a:rPr lang="en-US" dirty="0" err="1" smtClean="0"/>
              <a:t>Refurbisher</a:t>
            </a:r>
            <a:endParaRPr lang="en-US" dirty="0" smtClean="0"/>
          </a:p>
          <a:p>
            <a:pPr lvl="1"/>
            <a:r>
              <a:rPr lang="en-US" sz="1800" dirty="0" smtClean="0"/>
              <a:t>Operating </a:t>
            </a:r>
            <a:r>
              <a:rPr lang="en-US" sz="1800" dirty="0"/>
              <a:t>System: Windows 7 </a:t>
            </a:r>
            <a:r>
              <a:rPr lang="en-US" sz="1800" dirty="0" smtClean="0"/>
              <a:t>new </a:t>
            </a:r>
            <a:r>
              <a:rPr lang="en-US" sz="1800" dirty="0"/>
              <a:t>license</a:t>
            </a:r>
          </a:p>
          <a:p>
            <a:pPr lvl="1"/>
            <a:r>
              <a:rPr lang="en-US" sz="1800" dirty="0"/>
              <a:t>Office Productivity: </a:t>
            </a:r>
            <a:r>
              <a:rPr lang="en-US" sz="1800" dirty="0" err="1"/>
              <a:t>OpenOffice</a:t>
            </a:r>
            <a:endParaRPr lang="en-US" sz="1800" dirty="0"/>
          </a:p>
          <a:p>
            <a:pPr lvl="1"/>
            <a:r>
              <a:rPr lang="en-US" sz="1800" dirty="0"/>
              <a:t>Antivirus: Microsoft Security Essentials, </a:t>
            </a:r>
            <a:r>
              <a:rPr lang="en-US" sz="1800" dirty="0" err="1"/>
              <a:t>Malwarebytes</a:t>
            </a:r>
            <a:r>
              <a:rPr lang="en-US" sz="1800" dirty="0"/>
              <a:t>, </a:t>
            </a:r>
            <a:r>
              <a:rPr lang="en-US" sz="1800" dirty="0" err="1"/>
              <a:t>CCleaner</a:t>
            </a:r>
            <a:endParaRPr lang="en-US" sz="1800" dirty="0"/>
          </a:p>
          <a:p>
            <a:pPr lvl="1"/>
            <a:r>
              <a:rPr lang="en-US" sz="1800" dirty="0"/>
              <a:t>Web: Adobe Reader, </a:t>
            </a:r>
            <a:r>
              <a:rPr lang="en-US" sz="1800" dirty="0" smtClean="0"/>
              <a:t>Flash, </a:t>
            </a:r>
            <a:r>
              <a:rPr lang="en-US" sz="1800" dirty="0"/>
              <a:t>Mozilla Firefox</a:t>
            </a:r>
          </a:p>
          <a:p>
            <a:pPr lvl="1"/>
            <a:r>
              <a:rPr lang="en-US" sz="1800" dirty="0"/>
              <a:t>Media: 7-Zip, Picasa, VLC Media Player, K-lite </a:t>
            </a:r>
            <a:r>
              <a:rPr lang="en-US" sz="1800" dirty="0" smtClean="0"/>
              <a:t>Codecs</a:t>
            </a:r>
          </a:p>
          <a:p>
            <a:r>
              <a:rPr lang="en-US" dirty="0"/>
              <a:t>Work done by employees, volunteers, and </a:t>
            </a:r>
            <a:r>
              <a:rPr lang="en-US" dirty="0" smtClean="0"/>
              <a:t>interns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53000"/>
            <a:ext cx="21145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do - Computer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eligible recipients can have computer repaired</a:t>
            </a:r>
          </a:p>
          <a:p>
            <a:r>
              <a:rPr lang="en-US" dirty="0" smtClean="0"/>
              <a:t>Repairs cost $25</a:t>
            </a:r>
          </a:p>
          <a:p>
            <a:r>
              <a:rPr lang="en-US" dirty="0" smtClean="0"/>
              <a:t>2,023 computers repaired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9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What we do - Internet Sales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available only in Twin Cities</a:t>
            </a:r>
          </a:p>
          <a:p>
            <a:r>
              <a:rPr lang="en-US" dirty="0" smtClean="0"/>
              <a:t>Recipient purchases device ($50-$60)</a:t>
            </a:r>
          </a:p>
          <a:p>
            <a:r>
              <a:rPr lang="en-US" dirty="0" smtClean="0"/>
              <a:t>Pay as you go ($10-$13/month)</a:t>
            </a:r>
          </a:p>
          <a:p>
            <a:r>
              <a:rPr lang="en-US" dirty="0" smtClean="0"/>
              <a:t>6,368 subscribers in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434340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91811"/>
            <a:ext cx="2426213" cy="1179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5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Recipient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Computers are distributed to </a:t>
            </a:r>
            <a:r>
              <a:rPr lang="en-US" dirty="0" smtClean="0"/>
              <a:t>people: 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government assistance or 150% of the </a:t>
            </a:r>
            <a:r>
              <a:rPr lang="en-US" dirty="0" smtClean="0"/>
              <a:t>poverty </a:t>
            </a:r>
            <a:r>
              <a:rPr lang="en-US" dirty="0"/>
              <a:t>level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a documented disability and live in an </a:t>
            </a:r>
            <a:r>
              <a:rPr lang="en-US" dirty="0" smtClean="0"/>
              <a:t>area </a:t>
            </a:r>
            <a:r>
              <a:rPr lang="en-US" dirty="0"/>
              <a:t>with limited access to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To receive a computer, recipients must provide:</a:t>
            </a:r>
          </a:p>
          <a:p>
            <a:pPr lvl="1"/>
            <a:r>
              <a:rPr lang="en-US" dirty="0" smtClean="0"/>
              <a:t>Proof of eligibility</a:t>
            </a:r>
          </a:p>
          <a:p>
            <a:pPr lvl="1"/>
            <a:r>
              <a:rPr lang="en-US" dirty="0" smtClean="0"/>
              <a:t>A photo ID</a:t>
            </a:r>
          </a:p>
          <a:p>
            <a:pPr lvl="1"/>
            <a:r>
              <a:rPr lang="en-US" dirty="0" smtClean="0"/>
              <a:t>An optional cash donation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95400"/>
            <a:ext cx="3053868" cy="1253808"/>
          </a:xfrm>
        </p:spPr>
        <p:txBody>
          <a:bodyPr/>
          <a:lstStyle/>
          <a:p>
            <a:r>
              <a:rPr lang="en-US" dirty="0" smtClean="0"/>
              <a:t>Store Front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588456"/>
            <a:ext cx="3130066" cy="2663482"/>
          </a:xfrm>
        </p:spPr>
        <p:txBody>
          <a:bodyPr/>
          <a:lstStyle/>
          <a:p>
            <a:r>
              <a:rPr lang="en-US" sz="1400" dirty="0" smtClean="0"/>
              <a:t>PCs for People’s St. Paul office does the majority of the organization’s work.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1481 Marshall Ave in St Paul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Open Monday-Friday 10am-5:30pm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Employs 11 full-time staff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Sells miscellaneous computer accessories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3879" r="11385" b="12786"/>
          <a:stretch/>
        </p:blipFill>
        <p:spPr>
          <a:xfrm>
            <a:off x="1143001" y="1602797"/>
            <a:ext cx="3810000" cy="3230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088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143000"/>
            <a:ext cx="3053868" cy="1253808"/>
          </a:xfrm>
        </p:spPr>
        <p:txBody>
          <a:bodyPr/>
          <a:lstStyle/>
          <a:p>
            <a:r>
              <a:rPr lang="en-US" dirty="0" smtClean="0"/>
              <a:t>Affiliate Offices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436056"/>
            <a:ext cx="3053866" cy="266348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PCs for People provides an organization with the technology and best practices to refurbish computers on their own.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Partners can be private or public organizations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First year costs typically around $5,000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Annual cost typically $2,500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3711"/>
            <a:ext cx="3867150" cy="4276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089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95400"/>
            <a:ext cx="3053868" cy="1253808"/>
          </a:xfrm>
        </p:spPr>
        <p:txBody>
          <a:bodyPr/>
          <a:lstStyle/>
          <a:p>
            <a:r>
              <a:rPr lang="en-US" dirty="0" smtClean="0"/>
              <a:t>Distribution Events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588456"/>
            <a:ext cx="3053866" cy="2663482"/>
          </a:xfrm>
        </p:spPr>
        <p:txBody>
          <a:bodyPr/>
          <a:lstStyle/>
          <a:p>
            <a:r>
              <a:rPr lang="en-US" sz="1400" dirty="0" smtClean="0"/>
              <a:t>PCs for People delivers computers to a community for distribution to eligible recipients.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50-100 computer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Partner organizations are typically more responsible for finding recipients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b="13273"/>
          <a:stretch/>
        </p:blipFill>
        <p:spPr>
          <a:xfrm>
            <a:off x="685800" y="1759527"/>
            <a:ext cx="4565930" cy="3193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946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25062"/>
            <a:ext cx="3053868" cy="1253808"/>
          </a:xfrm>
        </p:spPr>
        <p:txBody>
          <a:bodyPr/>
          <a:lstStyle/>
          <a:p>
            <a:r>
              <a:rPr lang="en-US" dirty="0" smtClean="0"/>
              <a:t>Mobile Events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518118"/>
            <a:ext cx="3053866" cy="266348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PCs for People travels to a community sources, refurbishes, and distributes the computers.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75-300 computers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Staff coordinate all aspects of the event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Staff on site for three 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12323"/>
          <a:stretch/>
        </p:blipFill>
        <p:spPr>
          <a:xfrm>
            <a:off x="690449" y="1740309"/>
            <a:ext cx="4567351" cy="3212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636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www.pcsforpeople.org</a:t>
            </a:r>
          </a:p>
          <a:p>
            <a:r>
              <a:rPr lang="en-US" dirty="0" smtClean="0"/>
              <a:t>Sam </a:t>
            </a:r>
            <a:r>
              <a:rPr lang="en-US" dirty="0" err="1" smtClean="0"/>
              <a:t>Drong</a:t>
            </a:r>
            <a:endParaRPr lang="en-US" dirty="0" smtClean="0"/>
          </a:p>
          <a:p>
            <a:pPr lvl="1"/>
            <a:r>
              <a:rPr lang="en-US" dirty="0" smtClean="0"/>
              <a:t>Email: sdrong@pcsforpeople.org</a:t>
            </a:r>
          </a:p>
          <a:p>
            <a:pPr lvl="1"/>
            <a:r>
              <a:rPr lang="en-US" dirty="0" smtClean="0"/>
              <a:t>Office: (651) 354-2552</a:t>
            </a:r>
          </a:p>
          <a:p>
            <a:pPr lvl="1"/>
            <a:r>
              <a:rPr lang="en-US" dirty="0" smtClean="0"/>
              <a:t>Mobile: (612) 424-3918</a:t>
            </a:r>
          </a:p>
          <a:p>
            <a:pPr lvl="1"/>
            <a:r>
              <a:rPr lang="en-US" dirty="0" smtClean="0"/>
              <a:t>LinkedIn: </a:t>
            </a:r>
            <a:r>
              <a:rPr lang="en-US" dirty="0" err="1" smtClean="0"/>
              <a:t>SamDrong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Inclusion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z="3200" dirty="0" smtClean="0"/>
              <a:t>Brief history of PCs for People</a:t>
            </a:r>
          </a:p>
          <a:p>
            <a:r>
              <a:rPr lang="en-US" sz="3200" dirty="0" smtClean="0"/>
              <a:t>The digitally distant</a:t>
            </a:r>
          </a:p>
          <a:p>
            <a:r>
              <a:rPr lang="en-US" sz="3200" dirty="0" smtClean="0"/>
              <a:t>What we do</a:t>
            </a:r>
          </a:p>
          <a:p>
            <a:r>
              <a:rPr lang="en-US" sz="3200" dirty="0" smtClean="0"/>
              <a:t>How we do it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cs typeface="Arial" charset="0"/>
              </a:rPr>
              <a:t>1998: Founded in Mankato</a:t>
            </a:r>
          </a:p>
          <a:p>
            <a:r>
              <a:rPr lang="en-US" sz="1800" dirty="0" smtClean="0">
                <a:cs typeface="Arial" charset="0"/>
              </a:rPr>
              <a:t>2007: 305 computers distributed</a:t>
            </a:r>
          </a:p>
          <a:p>
            <a:r>
              <a:rPr lang="en-US" sz="1800" dirty="0" smtClean="0">
                <a:cs typeface="Arial" charset="0"/>
              </a:rPr>
              <a:t>2008</a:t>
            </a:r>
            <a:r>
              <a:rPr lang="en-US" sz="1800" dirty="0">
                <a:cs typeface="Arial" charset="0"/>
              </a:rPr>
              <a:t>: Incorporation, 501(C)(3); </a:t>
            </a:r>
            <a:r>
              <a:rPr lang="en-US" sz="1800" b="1" dirty="0">
                <a:cs typeface="Arial" charset="0"/>
              </a:rPr>
              <a:t>1000 family waiting </a:t>
            </a:r>
            <a:r>
              <a:rPr lang="en-US" sz="1800" b="1" dirty="0" smtClean="0">
                <a:cs typeface="Arial" charset="0"/>
              </a:rPr>
              <a:t>list!</a:t>
            </a:r>
          </a:p>
          <a:p>
            <a:r>
              <a:rPr lang="en-US" sz="1800" dirty="0" smtClean="0">
                <a:cs typeface="Arial" charset="0"/>
              </a:rPr>
              <a:t>2010</a:t>
            </a:r>
            <a:r>
              <a:rPr lang="en-US" sz="1800" dirty="0">
                <a:cs typeface="Arial" charset="0"/>
              </a:rPr>
              <a:t>: Working with </a:t>
            </a:r>
            <a:r>
              <a:rPr lang="en-US" sz="1800" dirty="0" err="1">
                <a:cs typeface="Arial" charset="0"/>
              </a:rPr>
              <a:t>Blandin</a:t>
            </a:r>
            <a:r>
              <a:rPr lang="en-US" sz="1800" dirty="0">
                <a:cs typeface="Arial" charset="0"/>
              </a:rPr>
              <a:t> Foundation and Rural Minnesota; Started working with United Way; </a:t>
            </a:r>
            <a:r>
              <a:rPr lang="en-US" sz="1800" b="1" dirty="0">
                <a:cs typeface="Arial" charset="0"/>
              </a:rPr>
              <a:t>Waiting list </a:t>
            </a:r>
            <a:r>
              <a:rPr lang="en-US" sz="1800" b="1" dirty="0" smtClean="0">
                <a:cs typeface="Arial" charset="0"/>
              </a:rPr>
              <a:t>eliminated!</a:t>
            </a:r>
          </a:p>
          <a:p>
            <a:r>
              <a:rPr lang="en-US" sz="1800" dirty="0" smtClean="0">
                <a:cs typeface="Arial" charset="0"/>
              </a:rPr>
              <a:t>2011</a:t>
            </a:r>
            <a:r>
              <a:rPr lang="en-US" sz="1800" dirty="0">
                <a:cs typeface="Arial" charset="0"/>
              </a:rPr>
              <a:t>: Affiliate program </a:t>
            </a:r>
            <a:r>
              <a:rPr lang="en-US" sz="1800" dirty="0" smtClean="0">
                <a:cs typeface="Arial" charset="0"/>
              </a:rPr>
              <a:t>launched</a:t>
            </a:r>
          </a:p>
          <a:p>
            <a:r>
              <a:rPr lang="en-US" sz="1800" dirty="0" smtClean="0">
                <a:cs typeface="Arial" charset="0"/>
              </a:rPr>
              <a:t>2012</a:t>
            </a:r>
            <a:r>
              <a:rPr lang="en-US" sz="1800" dirty="0">
                <a:cs typeface="Arial" charset="0"/>
              </a:rPr>
              <a:t>: Mobile computer </a:t>
            </a:r>
            <a:r>
              <a:rPr lang="en-US" sz="1800" dirty="0" smtClean="0">
                <a:cs typeface="Arial" charset="0"/>
              </a:rPr>
              <a:t>refurbishing and internet offered</a:t>
            </a:r>
          </a:p>
          <a:p>
            <a:r>
              <a:rPr lang="en-US" sz="1800" dirty="0" smtClean="0">
                <a:cs typeface="Arial" charset="0"/>
              </a:rPr>
              <a:t>2013</a:t>
            </a:r>
            <a:r>
              <a:rPr lang="en-US" sz="1800" dirty="0">
                <a:cs typeface="Arial" charset="0"/>
              </a:rPr>
              <a:t>: </a:t>
            </a:r>
            <a:r>
              <a:rPr lang="en-US" sz="1800" dirty="0" smtClean="0">
                <a:cs typeface="Arial" charset="0"/>
              </a:rPr>
              <a:t>Averaged </a:t>
            </a:r>
            <a:r>
              <a:rPr lang="en-US" sz="1800" dirty="0">
                <a:cs typeface="Arial" charset="0"/>
              </a:rPr>
              <a:t>25 internet subscribers and 33 computers per day; Tripled </a:t>
            </a:r>
            <a:r>
              <a:rPr lang="en-US" sz="1800" dirty="0" smtClean="0">
                <a:cs typeface="Arial" charset="0"/>
              </a:rPr>
              <a:t>staff</a:t>
            </a:r>
          </a:p>
          <a:p>
            <a:endParaRPr lang="en-US" sz="1800" dirty="0">
              <a:cs typeface="Arial" charset="0"/>
            </a:endParaRPr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903358"/>
              </p:ext>
            </p:extLst>
          </p:nvPr>
        </p:nvGraphicFramePr>
        <p:xfrm>
          <a:off x="1981200" y="4419600"/>
          <a:ext cx="4470400" cy="198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61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Digitally Distant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Three of the strongest factors associated with home broadband adoption are: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 smtClean="0"/>
              <a:t>Age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 smtClean="0"/>
              <a:t>Education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 smtClean="0"/>
              <a:t>Household income</a:t>
            </a:r>
          </a:p>
        </p:txBody>
      </p:sp>
    </p:spTree>
    <p:extLst>
      <p:ext uri="{BB962C8B-B14F-4D97-AF65-F5344CB8AC3E}">
        <p14:creationId xmlns:p14="http://schemas.microsoft.com/office/powerpoint/2010/main" val="311876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b="70713"/>
          <a:stretch/>
        </p:blipFill>
        <p:spPr>
          <a:xfrm>
            <a:off x="914400" y="609600"/>
            <a:ext cx="7367952" cy="53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b="49584"/>
          <a:stretch/>
        </p:blipFill>
        <p:spPr>
          <a:xfrm>
            <a:off x="914400" y="609600"/>
            <a:ext cx="7367952" cy="53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9" b="27505"/>
          <a:stretch/>
        </p:blipFill>
        <p:spPr>
          <a:xfrm>
            <a:off x="914400" y="609600"/>
            <a:ext cx="7367952" cy="53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6" b="5338"/>
          <a:stretch/>
        </p:blipFill>
        <p:spPr>
          <a:xfrm>
            <a:off x="914400" y="609600"/>
            <a:ext cx="7367952" cy="53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Recipients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“You </a:t>
            </a:r>
            <a:r>
              <a:rPr lang="en-US" i="1" dirty="0"/>
              <a:t>gave us a chance to join the </a:t>
            </a:r>
            <a:r>
              <a:rPr lang="en-US" i="1" dirty="0" smtClean="0"/>
              <a:t>world.” </a:t>
            </a:r>
            <a:br>
              <a:rPr lang="en-US" i="1" dirty="0" smtClean="0"/>
            </a:br>
            <a:r>
              <a:rPr lang="en-US" i="1" dirty="0" smtClean="0"/>
              <a:t>- </a:t>
            </a:r>
            <a:r>
              <a:rPr lang="en-US" sz="2200" dirty="0" err="1" smtClean="0"/>
              <a:t>Esete</a:t>
            </a:r>
            <a:r>
              <a:rPr lang="en-US" sz="2200" dirty="0" smtClean="0"/>
              <a:t>, Apple Valley, MN</a:t>
            </a:r>
            <a:endParaRPr lang="en-US" dirty="0" smtClean="0"/>
          </a:p>
          <a:p>
            <a:r>
              <a:rPr lang="en-US" i="1" dirty="0" smtClean="0"/>
              <a:t>“I </a:t>
            </a:r>
            <a:r>
              <a:rPr lang="en-US" i="1" dirty="0"/>
              <a:t>needed a computer </a:t>
            </a:r>
            <a:r>
              <a:rPr lang="en-US" i="1" dirty="0" smtClean="0"/>
              <a:t>because </a:t>
            </a:r>
            <a:r>
              <a:rPr lang="en-US" i="1" dirty="0"/>
              <a:t>I was going back to </a:t>
            </a:r>
            <a:r>
              <a:rPr lang="en-US" i="1" dirty="0" smtClean="0"/>
              <a:t>school… now I’m getting </a:t>
            </a:r>
            <a:r>
              <a:rPr lang="en-US" i="1" dirty="0"/>
              <a:t>my Associate Degree in </a:t>
            </a:r>
            <a:r>
              <a:rPr lang="en-US" i="1" dirty="0" smtClean="0"/>
              <a:t>medical </a:t>
            </a:r>
            <a:r>
              <a:rPr lang="en-US" i="1" dirty="0"/>
              <a:t>billing and coding</a:t>
            </a:r>
            <a:r>
              <a:rPr lang="en-US" i="1" dirty="0" smtClean="0"/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– </a:t>
            </a:r>
            <a:r>
              <a:rPr lang="en-US" sz="2200" dirty="0" err="1" smtClean="0"/>
              <a:t>Tonja</a:t>
            </a:r>
            <a:r>
              <a:rPr lang="en-US" sz="2200" dirty="0" smtClean="0"/>
              <a:t>, Crystal, MN</a:t>
            </a:r>
          </a:p>
          <a:p>
            <a:r>
              <a:rPr lang="en-US" i="1" dirty="0" smtClean="0"/>
              <a:t>“[The computer] has </a:t>
            </a:r>
            <a:r>
              <a:rPr lang="en-US" i="1" dirty="0"/>
              <a:t>opened my </a:t>
            </a:r>
            <a:r>
              <a:rPr lang="en-US" i="1" dirty="0" smtClean="0"/>
              <a:t>world. I </a:t>
            </a:r>
            <a:r>
              <a:rPr lang="en-US" i="1" dirty="0"/>
              <a:t>can pay my </a:t>
            </a:r>
            <a:r>
              <a:rPr lang="en-US" i="1" dirty="0" smtClean="0"/>
              <a:t>bills, meet </a:t>
            </a:r>
            <a:r>
              <a:rPr lang="en-US" i="1" dirty="0"/>
              <a:t>new people through </a:t>
            </a:r>
            <a:r>
              <a:rPr lang="en-US" i="1" dirty="0" smtClean="0"/>
              <a:t>Facebook, </a:t>
            </a:r>
            <a:r>
              <a:rPr lang="en-US" i="1" dirty="0"/>
              <a:t>and keep in touch with </a:t>
            </a:r>
            <a:r>
              <a:rPr lang="en-US" i="1" dirty="0" smtClean="0"/>
              <a:t>friends. I </a:t>
            </a:r>
            <a:r>
              <a:rPr lang="en-US" i="1" dirty="0"/>
              <a:t>am disabled </a:t>
            </a:r>
            <a:r>
              <a:rPr lang="en-US" i="1" dirty="0" smtClean="0"/>
              <a:t>so I can </a:t>
            </a:r>
            <a:r>
              <a:rPr lang="en-US" i="1" dirty="0"/>
              <a:t>use my computer for my </a:t>
            </a:r>
            <a:r>
              <a:rPr lang="en-US" i="1" dirty="0" smtClean="0"/>
              <a:t>‘legs’ </a:t>
            </a:r>
            <a:r>
              <a:rPr lang="en-US" i="1" dirty="0"/>
              <a:t>and go wherever and whenever I </a:t>
            </a:r>
            <a:r>
              <a:rPr lang="en-US" i="1" dirty="0" smtClean="0"/>
              <a:t>want.”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- </a:t>
            </a:r>
            <a:r>
              <a:rPr lang="en-US" sz="2200" dirty="0" err="1" smtClean="0"/>
              <a:t>Trayce</a:t>
            </a:r>
            <a:r>
              <a:rPr lang="en-US" sz="2200" dirty="0" smtClean="0"/>
              <a:t>, Coon Rapids, MN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108612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PCs for People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ACE0F4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806</TotalTime>
  <Words>477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PowerPoint Presentation</vt:lpstr>
      <vt:lpstr>Digital Inclusion Building Blocks</vt:lpstr>
      <vt:lpstr>A Brief History</vt:lpstr>
      <vt:lpstr>The Digitally Distant</vt:lpstr>
      <vt:lpstr>PowerPoint Presentation</vt:lpstr>
      <vt:lpstr>PowerPoint Presentation</vt:lpstr>
      <vt:lpstr>PowerPoint Presentation</vt:lpstr>
      <vt:lpstr>PowerPoint Presentation</vt:lpstr>
      <vt:lpstr>Our Recipients</vt:lpstr>
      <vt:lpstr>What we do - Computer Recycling</vt:lpstr>
      <vt:lpstr>What we do - Refurbishing Computers</vt:lpstr>
      <vt:lpstr>What we do - Computer Repair</vt:lpstr>
      <vt:lpstr>What we do - Internet Sales</vt:lpstr>
      <vt:lpstr>Recipient Eligibility</vt:lpstr>
      <vt:lpstr>Store Front</vt:lpstr>
      <vt:lpstr>Affiliate Offices</vt:lpstr>
      <vt:lpstr>Distribution Events</vt:lpstr>
      <vt:lpstr>Mobile 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61</cp:revision>
  <dcterms:created xsi:type="dcterms:W3CDTF">2013-07-08T20:33:51Z</dcterms:created>
  <dcterms:modified xsi:type="dcterms:W3CDTF">2014-02-04T19:03:08Z</dcterms:modified>
</cp:coreProperties>
</file>