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1406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-37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9FF0F-AE01-B949-A9E2-41AA9162B25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78CEB-5769-8246-AE95-1595307E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8CEB-5769-8246-AE95-1595307E6A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06A0B-1328-0643-AB30-3B3673142D3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BBE50C-9FDD-DC4F-8A42-B1501FB70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06A0B-1328-0643-AB30-3B3673142D3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BBE50C-9FDD-DC4F-8A42-B1501FB70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54996" cy="6866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012371"/>
            <a:ext cx="7717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Broadband Lifeline Assistance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1743" y="6193971"/>
            <a:ext cx="395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 Tom Simmons</a:t>
            </a:r>
          </a:p>
          <a:p>
            <a:pPr algn="r"/>
            <a:r>
              <a:rPr lang="en-US" dirty="0" smtClean="0"/>
              <a:t>Sr. VP – Public Policy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65991" cy="687449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85489"/>
              </p:ext>
            </p:extLst>
          </p:nvPr>
        </p:nvGraphicFramePr>
        <p:xfrm>
          <a:off x="32656" y="533400"/>
          <a:ext cx="9144000" cy="5107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573"/>
                <a:gridCol w="1774826"/>
                <a:gridCol w="2392875"/>
                <a:gridCol w="1752322"/>
                <a:gridCol w="1754404"/>
              </a:tblGrid>
              <a:tr h="413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Company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Program name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Web link 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Basic terms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Eligibility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12435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Midcontinent Communications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Broadband Lifeline Assistance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www.midcocomm.com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$9.95/mo. 5 Mbps by 1 Mbps Internet service, free wireless modem, installation and setup.  No contract.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Families qualifying for telephone Lifeline assistance program.  No restrictions on current customers.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1036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Comcast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Internet Essentials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www.internetessentials.com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$9.95/mo 5 Mbps by 1 Mbps Internet service, discounted computers, and training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Families with children qualifying for National School Lunch Program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842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Cable Companies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Connect2Compete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www.connect2compete.org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$9.95 3 Mbps by 1 Mbps Internet service, discounted computers and training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Families with children qualifying for free National School Lunch Program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1053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CenturyLink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Internet Basic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$9.95 1.5 Mbps by 1.5 Mbps Internet service, discounted computer and training.  Contract required.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Families qualifying for phone Lifeline assistance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</a:tbl>
          </a:graphicData>
        </a:graphic>
      </p:graphicFrame>
      <p:pic>
        <p:nvPicPr>
          <p:cNvPr id="2050" name="f38e338d-d3f0-4db7-b02c-4f0f9838e09d" descr="300AA2E1-B713-46FC-BD44-ABFA31AFF4FE@m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02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65991" cy="687449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90810"/>
              </p:ext>
            </p:extLst>
          </p:nvPr>
        </p:nvGraphicFramePr>
        <p:xfrm>
          <a:off x="10886" y="772886"/>
          <a:ext cx="9133114" cy="4976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391"/>
                <a:gridCol w="1559780"/>
                <a:gridCol w="2297689"/>
                <a:gridCol w="1577090"/>
                <a:gridCol w="2036164"/>
              </a:tblGrid>
              <a:tr h="283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Company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Program name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Web link 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Basic terms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Eligibility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1079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Midcontinent Communications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Broadband Lifeline Assistance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www.midcocomm.com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$9.95/mo. 5 Mbps by 1 Mbps Internet service, free wireless modem, installation and setup.  No contract.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Families qualifying for telephone Lifeline assistance program.  No restrictions on current customers.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899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Comcast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Internet Essentials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www.internetessentials.com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$9.95/mo 5 Mbps by 1 Mbps Internet service, discounted computers, and training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Families with children qualifying for National School Lunch Program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719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Cable Companies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Connect2Compete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www.connect2compete.org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$9.95 3 Mbps by 1 Mbps Internet service, discounted computers and training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Families with children qualifying for free National School Lunch Program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1122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CenturyLink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Internet Basic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www.centurylink.com/Pages/Support/LifeLine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$9.95 1.5 Mbps by 1.5 Mbps Internet service, discounted computer and training.  Contract required.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Families qualifying for phone Lifeline assistance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Keywords2 xmlns="7c853d7b-b254-4c4a-a83f-01b5584850a9" xsi:nil="true"/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Photo_x0020_Keywords xmlns="7c853d7b-b254-4c4a-a83f-01b5584850a9" xsi:nil="true"/>
    <EmailCc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A0BFB4D80B84F93D36074F392C00A" ma:contentTypeVersion="18" ma:contentTypeDescription="Create a new document." ma:contentTypeScope="" ma:versionID="a2320d8d85da5b96fccb5bf856bd4d3c">
  <xsd:schema xmlns:xsd="http://www.w3.org/2001/XMLSchema" xmlns:p="http://schemas.microsoft.com/office/2006/metadata/properties" xmlns:ns1="http://schemas.microsoft.com/sharepoint/v3" xmlns:ns3="7c853d7b-b254-4c4a-a83f-01b5584850a9" targetNamespace="http://schemas.microsoft.com/office/2006/metadata/properties" ma:root="true" ma:fieldsID="33bf9b7f1c599219106249c4765ad2c7" ns1:_="" ns3:_="">
    <xsd:import namespace="http://schemas.microsoft.com/sharepoint/v3"/>
    <xsd:import namespace="7c853d7b-b254-4c4a-a83f-01b5584850a9"/>
    <xsd:element name="properties">
      <xsd:complexType>
        <xsd:sequence>
          <xsd:element name="documentManagement">
            <xsd:complexType>
              <xsd:all>
                <xsd:element ref="ns3:Keywords2" minOccurs="0"/>
                <xsd:element ref="ns3:Photo_x0020_Keywords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12" nillable="true" ma:displayName="E-Mail Sender" ma:hidden="true" ma:internalName="EmailSender">
      <xsd:simpleType>
        <xsd:restriction base="dms:Note"/>
      </xsd:simpleType>
    </xsd:element>
    <xsd:element name="EmailTo" ma:index="13" nillable="true" ma:displayName="E-Mail To" ma:hidden="true" ma:internalName="EmailTo">
      <xsd:simpleType>
        <xsd:restriction base="dms:Note"/>
      </xsd:simpleType>
    </xsd:element>
    <xsd:element name="EmailCc" ma:index="14" nillable="true" ma:displayName="E-Mail Cc" ma:hidden="true" ma:internalName="EmailCc">
      <xsd:simpleType>
        <xsd:restriction base="dms:Note"/>
      </xsd:simpleType>
    </xsd:element>
    <xsd:element name="EmailFrom" ma:index="15" nillable="true" ma:displayName="E-Mail From" ma:hidden="true" ma:internalName="EmailFrom">
      <xsd:simpleType>
        <xsd:restriction base="dms:Text"/>
      </xsd:simpleType>
    </xsd:element>
    <xsd:element name="EmailSubject" ma:index="16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7c853d7b-b254-4c4a-a83f-01b5584850a9" elementFormDefault="qualified">
    <xsd:import namespace="http://schemas.microsoft.com/office/2006/documentManagement/types"/>
    <xsd:element name="Keywords2" ma:index="9" nillable="true" ma:displayName="Keywords" ma:default="" ma:description="Please add the appropriate keywords to this item.  When adding multiple keywords, please separate them with a comma followed by a space.  No capitalization, all entries lowercase.  Use abbreviations and acronyms, when possible.  Maximum of 255 characters." ma:internalName="Keywords20" ma:readOnly="false">
      <xsd:simpleType>
        <xsd:restriction base="dms:Text">
          <xsd:maxLength value="255"/>
        </xsd:restriction>
      </xsd:simpleType>
    </xsd:element>
    <xsd:element name="Photo_x0020_Keywords" ma:index="10" nillable="true" ma:displayName="Photo Keywords" ma:default="" ma:description="This column is to be used to apply keywords to PHOTOS and IMAGES.  There are more spaces available and this field is not required." ma:internalName="Photo_x0020_Keyword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A7D1EF8-771A-4A83-8D70-6295C9DC2D2D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7c853d7b-b254-4c4a-a83f-01b5584850a9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2A591F4-90DA-4202-A268-6F6F4E2509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A5D4BE-63E4-4E3E-A683-12039F165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853d7b-b254-4c4a-a83f-01b5584850a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280</Words>
  <Application>Microsoft Office PowerPoint</Application>
  <PresentationFormat>On-screen Show (4:3)</PresentationFormat>
  <Paragraphs>55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Midcontinent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Kurt Holdorf</dc:creator>
  <cp:lastModifiedBy>Jennifer Bevis</cp:lastModifiedBy>
  <cp:revision>11</cp:revision>
  <dcterms:created xsi:type="dcterms:W3CDTF">2012-10-22T18:28:04Z</dcterms:created>
  <dcterms:modified xsi:type="dcterms:W3CDTF">2014-02-05T18:49:55Z</dcterms:modified>
</cp:coreProperties>
</file>